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1"/>
  </p:notesMasterIdLst>
  <p:handoutMasterIdLst>
    <p:handoutMasterId r:id="rId12"/>
  </p:handoutMasterIdLst>
  <p:sldIdLst>
    <p:sldId id="474" r:id="rId2"/>
    <p:sldId id="465" r:id="rId3"/>
    <p:sldId id="475" r:id="rId4"/>
    <p:sldId id="476" r:id="rId5"/>
    <p:sldId id="477" r:id="rId6"/>
    <p:sldId id="478" r:id="rId7"/>
    <p:sldId id="479" r:id="rId8"/>
    <p:sldId id="480" r:id="rId9"/>
    <p:sldId id="481" r:id="rId10"/>
  </p:sldIdLst>
  <p:sldSz cx="12161838" cy="6858000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474"/>
            <p14:sldId id="465"/>
            <p14:sldId id="475"/>
            <p14:sldId id="476"/>
            <p14:sldId id="477"/>
            <p14:sldId id="478"/>
            <p14:sldId id="479"/>
            <p14:sldId id="480"/>
            <p14:sldId id="4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6410" autoAdjust="0"/>
  </p:normalViewPr>
  <p:slideViewPr>
    <p:cSldViewPr>
      <p:cViewPr varScale="1">
        <p:scale>
          <a:sx n="88" d="100"/>
          <a:sy n="88" d="100"/>
        </p:scale>
        <p:origin x="120" y="468"/>
      </p:cViewPr>
      <p:guideLst>
        <p:guide orient="horz" pos="2160"/>
        <p:guide pos="3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Van Houten" userId="61bf5302e9267e0f" providerId="LiveId" clId="{190A85B0-5C5A-40B9-BB93-F3DA60A72AE8}"/>
    <pc:docChg chg="custSel delSld modSld modSection">
      <pc:chgData name="Charles Van Houten" userId="61bf5302e9267e0f" providerId="LiveId" clId="{190A85B0-5C5A-40B9-BB93-F3DA60A72AE8}" dt="2021-04-21T21:36:05.177" v="40" actId="167"/>
      <pc:docMkLst>
        <pc:docMk/>
      </pc:docMkLst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1864078901" sldId="450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716202251" sldId="452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573448346" sldId="453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1231360056" sldId="454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2256864696" sldId="460"/>
        </pc:sldMkLst>
      </pc:sldChg>
      <pc:sldChg chg="addSp delSp modSp mod">
        <pc:chgData name="Charles Van Houten" userId="61bf5302e9267e0f" providerId="LiveId" clId="{190A85B0-5C5A-40B9-BB93-F3DA60A72AE8}" dt="2021-04-21T21:34:55.713" v="30" actId="167"/>
        <pc:sldMkLst>
          <pc:docMk/>
          <pc:sldMk cId="1741195388" sldId="462"/>
        </pc:sldMkLst>
        <pc:spChg chg="add del mod">
          <ac:chgData name="Charles Van Houten" userId="61bf5302e9267e0f" providerId="LiveId" clId="{190A85B0-5C5A-40B9-BB93-F3DA60A72AE8}" dt="2021-04-21T21:34:43.922" v="28" actId="22"/>
          <ac:spMkLst>
            <pc:docMk/>
            <pc:sldMk cId="1741195388" sldId="462"/>
            <ac:spMk id="4" creationId="{76F6580F-01B6-4888-8873-D4D8FE3F6817}"/>
          </ac:spMkLst>
        </pc:spChg>
        <pc:spChg chg="add del mod">
          <ac:chgData name="Charles Van Houten" userId="61bf5302e9267e0f" providerId="LiveId" clId="{190A85B0-5C5A-40B9-BB93-F3DA60A72AE8}" dt="2021-04-21T21:34:52.504" v="29" actId="22"/>
          <ac:spMkLst>
            <pc:docMk/>
            <pc:sldMk cId="1741195388" sldId="462"/>
            <ac:spMk id="6" creationId="{FF3CDEC7-8413-41C1-91D0-6A89D82EA473}"/>
          </ac:spMkLst>
        </pc:spChg>
        <pc:picChg chg="add mod ord">
          <ac:chgData name="Charles Van Houten" userId="61bf5302e9267e0f" providerId="LiveId" clId="{190A85B0-5C5A-40B9-BB93-F3DA60A72AE8}" dt="2021-04-21T21:34:55.713" v="30" actId="167"/>
          <ac:picMkLst>
            <pc:docMk/>
            <pc:sldMk cId="1741195388" sldId="462"/>
            <ac:picMk id="8" creationId="{A4E85CF7-79E8-4FBD-A1AB-C2860E89C246}"/>
          </ac:picMkLst>
        </pc:picChg>
        <pc:picChg chg="del">
          <ac:chgData name="Charles Van Houten" userId="61bf5302e9267e0f" providerId="LiveId" clId="{190A85B0-5C5A-40B9-BB93-F3DA60A72AE8}" dt="2021-04-21T21:33:00.963" v="21" actId="478"/>
          <ac:picMkLst>
            <pc:docMk/>
            <pc:sldMk cId="1741195388" sldId="462"/>
            <ac:picMk id="9" creationId="{86D6C13C-BE49-493F-A1AC-0E99675FE97B}"/>
          </ac:picMkLst>
        </pc:picChg>
        <pc:picChg chg="add mod ord">
          <ac:chgData name="Charles Van Houten" userId="61bf5302e9267e0f" providerId="LiveId" clId="{190A85B0-5C5A-40B9-BB93-F3DA60A72AE8}" dt="2021-04-21T21:34:55.713" v="30" actId="167"/>
          <ac:picMkLst>
            <pc:docMk/>
            <pc:sldMk cId="1741195388" sldId="462"/>
            <ac:picMk id="11" creationId="{5AF8EA6B-C302-4E23-9D33-C5AEDD6543A7}"/>
          </ac:picMkLst>
        </pc:picChg>
        <pc:picChg chg="del">
          <ac:chgData name="Charles Van Houten" userId="61bf5302e9267e0f" providerId="LiveId" clId="{190A85B0-5C5A-40B9-BB93-F3DA60A72AE8}" dt="2021-04-21T21:33:00.625" v="20" actId="478"/>
          <ac:picMkLst>
            <pc:docMk/>
            <pc:sldMk cId="1741195388" sldId="462"/>
            <ac:picMk id="12" creationId="{4C2CC4FC-E156-43C7-9C2D-0B2583C91B1A}"/>
          </ac:picMkLst>
        </pc:picChg>
      </pc:sldChg>
      <pc:sldChg chg="addSp delSp modSp mod">
        <pc:chgData name="Charles Van Houten" userId="61bf5302e9267e0f" providerId="LiveId" clId="{190A85B0-5C5A-40B9-BB93-F3DA60A72AE8}" dt="2021-04-21T21:35:44.038" v="39" actId="167"/>
        <pc:sldMkLst>
          <pc:docMk/>
          <pc:sldMk cId="2763246517" sldId="463"/>
        </pc:sldMkLst>
        <pc:spChg chg="mod">
          <ac:chgData name="Charles Van Houten" userId="61bf5302e9267e0f" providerId="LiveId" clId="{190A85B0-5C5A-40B9-BB93-F3DA60A72AE8}" dt="2021-04-21T21:32:47.998" v="15" actId="20577"/>
          <ac:spMkLst>
            <pc:docMk/>
            <pc:sldMk cId="2763246517" sldId="463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04.628" v="31" actId="22"/>
          <ac:spMkLst>
            <pc:docMk/>
            <pc:sldMk cId="2763246517" sldId="463"/>
            <ac:spMk id="4" creationId="{CB80AC45-254E-4C19-8994-594F4CA76BA0}"/>
          </ac:spMkLst>
        </pc:spChg>
        <pc:spChg chg="add del mod">
          <ac:chgData name="Charles Van Houten" userId="61bf5302e9267e0f" providerId="LiveId" clId="{190A85B0-5C5A-40B9-BB93-F3DA60A72AE8}" dt="2021-04-21T21:35:10.932" v="32" actId="22"/>
          <ac:spMkLst>
            <pc:docMk/>
            <pc:sldMk cId="2763246517" sldId="463"/>
            <ac:spMk id="6" creationId="{B82DD30C-6E5D-4CE5-87A1-8A104DF8BDCE}"/>
          </ac:spMkLst>
        </pc:spChg>
        <pc:picChg chg="add mod ord">
          <ac:chgData name="Charles Van Houten" userId="61bf5302e9267e0f" providerId="LiveId" clId="{190A85B0-5C5A-40B9-BB93-F3DA60A72AE8}" dt="2021-04-21T21:35:44.038" v="39" actId="167"/>
          <ac:picMkLst>
            <pc:docMk/>
            <pc:sldMk cId="2763246517" sldId="463"/>
            <ac:picMk id="8" creationId="{AF893A31-845B-4DE4-8ABE-7DB7D4D06F7C}"/>
          </ac:picMkLst>
        </pc:picChg>
        <pc:picChg chg="del">
          <ac:chgData name="Charles Van Houten" userId="61bf5302e9267e0f" providerId="LiveId" clId="{190A85B0-5C5A-40B9-BB93-F3DA60A72AE8}" dt="2021-04-21T21:33:02.640" v="23" actId="478"/>
          <ac:picMkLst>
            <pc:docMk/>
            <pc:sldMk cId="2763246517" sldId="463"/>
            <ac:picMk id="9" creationId="{DC6CC6FC-AB76-4968-A839-B9A1A0207C71}"/>
          </ac:picMkLst>
        </pc:picChg>
        <pc:picChg chg="add mod ord">
          <ac:chgData name="Charles Van Houten" userId="61bf5302e9267e0f" providerId="LiveId" clId="{190A85B0-5C5A-40B9-BB93-F3DA60A72AE8}" dt="2021-04-21T21:35:44.038" v="39" actId="167"/>
          <ac:picMkLst>
            <pc:docMk/>
            <pc:sldMk cId="2763246517" sldId="463"/>
            <ac:picMk id="11" creationId="{83CB9216-26EA-48DF-8EFA-D51D56041C21}"/>
          </ac:picMkLst>
        </pc:picChg>
        <pc:picChg chg="del">
          <ac:chgData name="Charles Van Houten" userId="61bf5302e9267e0f" providerId="LiveId" clId="{190A85B0-5C5A-40B9-BB93-F3DA60A72AE8}" dt="2021-04-21T21:33:02.295" v="22" actId="478"/>
          <ac:picMkLst>
            <pc:docMk/>
            <pc:sldMk cId="2763246517" sldId="463"/>
            <ac:picMk id="12" creationId="{29ABFCB1-A649-492D-AA1A-C1F5CE806B5C}"/>
          </ac:picMkLst>
        </pc:picChg>
      </pc:sldChg>
      <pc:sldChg chg="addSp delSp modSp mod">
        <pc:chgData name="Charles Van Houten" userId="61bf5302e9267e0f" providerId="LiveId" clId="{190A85B0-5C5A-40B9-BB93-F3DA60A72AE8}" dt="2021-04-21T21:36:05.177" v="40" actId="167"/>
        <pc:sldMkLst>
          <pc:docMk/>
          <pc:sldMk cId="2654513585" sldId="464"/>
        </pc:sldMkLst>
        <pc:spChg chg="mod">
          <ac:chgData name="Charles Van Houten" userId="61bf5302e9267e0f" providerId="LiveId" clId="{190A85B0-5C5A-40B9-BB93-F3DA60A72AE8}" dt="2021-04-21T21:32:52.484" v="17" actId="20577"/>
          <ac:spMkLst>
            <pc:docMk/>
            <pc:sldMk cId="2654513585" sldId="464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16.693" v="33" actId="22"/>
          <ac:spMkLst>
            <pc:docMk/>
            <pc:sldMk cId="2654513585" sldId="464"/>
            <ac:spMk id="4" creationId="{D138CB49-7A64-44FF-924E-597DFF3412AD}"/>
          </ac:spMkLst>
        </pc:spChg>
        <pc:spChg chg="add del mod">
          <ac:chgData name="Charles Van Houten" userId="61bf5302e9267e0f" providerId="LiveId" clId="{190A85B0-5C5A-40B9-BB93-F3DA60A72AE8}" dt="2021-04-21T21:35:21.939" v="34" actId="22"/>
          <ac:spMkLst>
            <pc:docMk/>
            <pc:sldMk cId="2654513585" sldId="464"/>
            <ac:spMk id="6" creationId="{7AD72B17-E7D6-413F-920E-C6D2D9640FA8}"/>
          </ac:spMkLst>
        </pc:spChg>
        <pc:picChg chg="add mod ord">
          <ac:chgData name="Charles Van Houten" userId="61bf5302e9267e0f" providerId="LiveId" clId="{190A85B0-5C5A-40B9-BB93-F3DA60A72AE8}" dt="2021-04-21T21:35:41.115" v="38" actId="167"/>
          <ac:picMkLst>
            <pc:docMk/>
            <pc:sldMk cId="2654513585" sldId="464"/>
            <ac:picMk id="8" creationId="{8B9192EF-701C-4843-AF9A-E1CFDE54844A}"/>
          </ac:picMkLst>
        </pc:picChg>
        <pc:picChg chg="del">
          <ac:chgData name="Charles Van Houten" userId="61bf5302e9267e0f" providerId="LiveId" clId="{190A85B0-5C5A-40B9-BB93-F3DA60A72AE8}" dt="2021-04-21T21:33:04.252" v="25" actId="478"/>
          <ac:picMkLst>
            <pc:docMk/>
            <pc:sldMk cId="2654513585" sldId="464"/>
            <ac:picMk id="9" creationId="{17FB9565-24B3-4686-9845-3A663949758B}"/>
          </ac:picMkLst>
        </pc:picChg>
        <pc:picChg chg="del">
          <ac:chgData name="Charles Van Houten" userId="61bf5302e9267e0f" providerId="LiveId" clId="{190A85B0-5C5A-40B9-BB93-F3DA60A72AE8}" dt="2021-04-21T21:33:03.910" v="24" actId="478"/>
          <ac:picMkLst>
            <pc:docMk/>
            <pc:sldMk cId="2654513585" sldId="464"/>
            <ac:picMk id="11" creationId="{AC4EC8CB-9FFD-41B4-8E1B-75AF7097211F}"/>
          </ac:picMkLst>
        </pc:picChg>
        <pc:picChg chg="add mod ord">
          <ac:chgData name="Charles Van Houten" userId="61bf5302e9267e0f" providerId="LiveId" clId="{190A85B0-5C5A-40B9-BB93-F3DA60A72AE8}" dt="2021-04-21T21:36:05.177" v="40" actId="167"/>
          <ac:picMkLst>
            <pc:docMk/>
            <pc:sldMk cId="2654513585" sldId="464"/>
            <ac:picMk id="12" creationId="{1AA46E9D-C678-419C-B0EE-34156FA0EB3C}"/>
          </ac:picMkLst>
        </pc:picChg>
      </pc:sldChg>
      <pc:sldChg chg="addSp delSp modSp mod">
        <pc:chgData name="Charles Van Houten" userId="61bf5302e9267e0f" providerId="LiveId" clId="{190A85B0-5C5A-40B9-BB93-F3DA60A72AE8}" dt="2021-04-21T21:35:37.948" v="37" actId="167"/>
        <pc:sldMkLst>
          <pc:docMk/>
          <pc:sldMk cId="2831940251" sldId="465"/>
        </pc:sldMkLst>
        <pc:spChg chg="mod">
          <ac:chgData name="Charles Van Houten" userId="61bf5302e9267e0f" providerId="LiveId" clId="{190A85B0-5C5A-40B9-BB93-F3DA60A72AE8}" dt="2021-04-21T21:32:56.877" v="19" actId="20577"/>
          <ac:spMkLst>
            <pc:docMk/>
            <pc:sldMk cId="2831940251" sldId="465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28.168" v="35" actId="22"/>
          <ac:spMkLst>
            <pc:docMk/>
            <pc:sldMk cId="2831940251" sldId="465"/>
            <ac:spMk id="4" creationId="{AC093150-52DF-4D20-8706-C734CC615624}"/>
          </ac:spMkLst>
        </pc:spChg>
        <pc:spChg chg="add del mod">
          <ac:chgData name="Charles Van Houten" userId="61bf5302e9267e0f" providerId="LiveId" clId="{190A85B0-5C5A-40B9-BB93-F3DA60A72AE8}" dt="2021-04-21T21:35:35.991" v="36" actId="22"/>
          <ac:spMkLst>
            <pc:docMk/>
            <pc:sldMk cId="2831940251" sldId="465"/>
            <ac:spMk id="6" creationId="{8349C73A-85C8-4438-9F3E-940606EC4058}"/>
          </ac:spMkLst>
        </pc:spChg>
        <pc:picChg chg="add mod ord">
          <ac:chgData name="Charles Van Houten" userId="61bf5302e9267e0f" providerId="LiveId" clId="{190A85B0-5C5A-40B9-BB93-F3DA60A72AE8}" dt="2021-04-21T21:35:37.948" v="37" actId="167"/>
          <ac:picMkLst>
            <pc:docMk/>
            <pc:sldMk cId="2831940251" sldId="465"/>
            <ac:picMk id="8" creationId="{3462767A-94CF-4203-8390-8C352236E6EF}"/>
          </ac:picMkLst>
        </pc:picChg>
        <pc:picChg chg="del">
          <ac:chgData name="Charles Van Houten" userId="61bf5302e9267e0f" providerId="LiveId" clId="{190A85B0-5C5A-40B9-BB93-F3DA60A72AE8}" dt="2021-04-21T21:33:05.713" v="27" actId="478"/>
          <ac:picMkLst>
            <pc:docMk/>
            <pc:sldMk cId="2831940251" sldId="465"/>
            <ac:picMk id="9" creationId="{472FE18C-7CA1-4CF0-B415-15B13B702BCC}"/>
          </ac:picMkLst>
        </pc:picChg>
        <pc:picChg chg="del">
          <ac:chgData name="Charles Van Houten" userId="61bf5302e9267e0f" providerId="LiveId" clId="{190A85B0-5C5A-40B9-BB93-F3DA60A72AE8}" dt="2021-04-21T21:33:05.354" v="26" actId="478"/>
          <ac:picMkLst>
            <pc:docMk/>
            <pc:sldMk cId="2831940251" sldId="465"/>
            <ac:picMk id="12" creationId="{49A47FC1-57E5-49C5-9702-751A739F386B}"/>
          </ac:picMkLst>
        </pc:picChg>
        <pc:picChg chg="add mod ord">
          <ac:chgData name="Charles Van Houten" userId="61bf5302e9267e0f" providerId="LiveId" clId="{190A85B0-5C5A-40B9-BB93-F3DA60A72AE8}" dt="2021-04-21T21:35:37.948" v="37" actId="167"/>
          <ac:picMkLst>
            <pc:docMk/>
            <pc:sldMk cId="2831940251" sldId="465"/>
            <ac:picMk id="14" creationId="{3DFB1960-4708-4A39-B523-853047B8CBA3}"/>
          </ac:picMkLst>
        </pc:picChg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3532993572" sldId="467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837704522" sldId="468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484783929" sldId="469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127023721" sldId="470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905990063" sldId="471"/>
        </pc:sldMkLst>
      </pc:sldChg>
      <pc:sldChg chg="modSp mod">
        <pc:chgData name="Charles Van Houten" userId="61bf5302e9267e0f" providerId="LiveId" clId="{190A85B0-5C5A-40B9-BB93-F3DA60A72AE8}" dt="2021-04-21T21:32:41.126" v="13"/>
        <pc:sldMkLst>
          <pc:docMk/>
          <pc:sldMk cId="1256758931" sldId="472"/>
        </pc:sldMkLst>
        <pc:spChg chg="mod">
          <ac:chgData name="Charles Van Houten" userId="61bf5302e9267e0f" providerId="LiveId" clId="{190A85B0-5C5A-40B9-BB93-F3DA60A72AE8}" dt="2021-04-21T21:32:41.126" v="13"/>
          <ac:spMkLst>
            <pc:docMk/>
            <pc:sldMk cId="1256758931" sldId="472"/>
            <ac:spMk id="3" creationId="{AACF9E94-14C4-4D6C-AC03-98860F0F5B50}"/>
          </ac:spMkLst>
        </pc:spChg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2972115772" sldId="473"/>
        </pc:sldMkLst>
      </pc:sldChg>
      <pc:sldChg chg="modSp mod">
        <pc:chgData name="Charles Van Houten" userId="61bf5302e9267e0f" providerId="LiveId" clId="{190A85B0-5C5A-40B9-BB93-F3DA60A72AE8}" dt="2021-04-21T21:32:15.790" v="10" actId="20577"/>
        <pc:sldMkLst>
          <pc:docMk/>
          <pc:sldMk cId="925065659" sldId="474"/>
        </pc:sldMkLst>
        <pc:spChg chg="mod">
          <ac:chgData name="Charles Van Houten" userId="61bf5302e9267e0f" providerId="LiveId" clId="{190A85B0-5C5A-40B9-BB93-F3DA60A72AE8}" dt="2021-04-21T21:32:15.790" v="10" actId="20577"/>
          <ac:spMkLst>
            <pc:docMk/>
            <pc:sldMk cId="925065659" sldId="474"/>
            <ac:spMk id="3" creationId="{AACF9E94-14C4-4D6C-AC03-98860F0F5B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FE4B2C-2112-420D-88FB-89991BB2C25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57119" y="920264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037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  <p:sldLayoutId id="2147483772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60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Matsing MS-MBA-4.4-SH2-SH2 Propagations</a:t>
            </a:r>
            <a:br>
              <a:rPr lang="en-US" dirty="0"/>
            </a:br>
            <a:r>
              <a:rPr lang="en-US" dirty="0"/>
              <a:t>(11-12-2020 Reference Pattern)</a:t>
            </a:r>
          </a:p>
        </p:txBody>
      </p:sp>
    </p:spTree>
    <p:extLst>
      <p:ext uri="{BB962C8B-B14F-4D97-AF65-F5344CB8AC3E}">
        <p14:creationId xmlns:p14="http://schemas.microsoft.com/office/powerpoint/2010/main" val="92506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6025005-F9DF-4AD5-88F2-F2AF0EE9AEC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DAF034E3-D9BA-478C-8FA1-9ADA1A6135AD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31940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42FD1F-44E3-44BF-8A2D-89F4E986FFF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B2F0C0-D5EA-4E76-B1E2-F6B6BB93A43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5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2879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43EA6B-7DE1-40B1-9C46-BAF2A0A526F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34D7261-F1EB-4DAB-8778-FFDF0D21210F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9327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42FF0A-666A-4F56-AF0F-2ABCB53A28F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1A5A15-B7B4-4EB0-845A-798A8D7F5DB9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15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3730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2CEA9D-FB82-4C6F-B7FF-E759AE49DA9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C2EEB97-3800-4EE8-90EC-8B7F8A1F026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083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08A514-E211-4E52-BF0A-2D5A0028ACA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F44B50-9928-4E31-AA74-F43D0FAC26D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5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806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9116EE-8E41-44C0-B061-B3086677FD5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F608020-66BC-40F5-9670-8C85880091C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435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79224F-C587-414B-9FA7-C108296964B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47F68EC-9371-4222-84DC-3D75560655D2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15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57237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3890</TotalTime>
  <Words>65</Words>
  <Application>Microsoft Office PowerPoint</Application>
  <PresentationFormat>Custom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Book Antiqua</vt:lpstr>
      <vt:lpstr>Calibri</vt:lpstr>
      <vt:lpstr>Century Gothic</vt:lpstr>
      <vt:lpstr>Arial</vt:lpstr>
      <vt:lpstr>Segoe UI</vt:lpstr>
      <vt:lpstr>1_Office Theme</vt:lpstr>
      <vt:lpstr>Matsing MS-MBA-4.4-SH2-SH2 Propagations (11-12-2020 Reference Pattern)</vt:lpstr>
      <vt:lpstr>2350MHz  |  0 EDT</vt:lpstr>
      <vt:lpstr>2350MHz  |  5 EDT</vt:lpstr>
      <vt:lpstr>2350MHz  |  10 EDT</vt:lpstr>
      <vt:lpstr>2350MHz  |  15 EDT</vt:lpstr>
      <vt:lpstr>3550MHz  |  0 EDT</vt:lpstr>
      <vt:lpstr>3550MHz  |  5 EDT</vt:lpstr>
      <vt:lpstr>3550MHz  |  10 EDT</vt:lpstr>
      <vt:lpstr>3550MHz  |  15 EDT</vt:lpstr>
    </vt:vector>
  </TitlesOfParts>
  <Company>MobileNet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Matsing MS-4.2DB60 Propagations (02-24-2020 Reference Pattern)</dc:title>
  <dc:creator>MobileNet Services Inc.</dc:creator>
  <cp:lastModifiedBy>Charles Van Houten</cp:lastModifiedBy>
  <cp:revision>271</cp:revision>
  <dcterms:created xsi:type="dcterms:W3CDTF">2015-02-25T22:45:41Z</dcterms:created>
  <dcterms:modified xsi:type="dcterms:W3CDTF">2021-05-25T16:38:42Z</dcterms:modified>
</cp:coreProperties>
</file>