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>
  <p:sldMasterIdLst>
    <p:sldMasterId id="2147483764" r:id="rId1"/>
  </p:sldMasterIdLst>
  <p:notesMasterIdLst>
    <p:notesMasterId r:id="rId47"/>
  </p:notesMasterIdLst>
  <p:handoutMasterIdLst>
    <p:handoutMasterId r:id="rId48"/>
  </p:handoutMasterIdLst>
  <p:sldIdLst>
    <p:sldId id="399" r:id="rId2"/>
    <p:sldId id="477" r:id="rId3"/>
    <p:sldId id="486" r:id="rId4"/>
    <p:sldId id="487" r:id="rId5"/>
    <p:sldId id="488" r:id="rId6"/>
    <p:sldId id="479" r:id="rId7"/>
    <p:sldId id="489" r:id="rId8"/>
    <p:sldId id="490" r:id="rId9"/>
    <p:sldId id="491" r:id="rId10"/>
    <p:sldId id="478" r:id="rId11"/>
    <p:sldId id="492" r:id="rId12"/>
    <p:sldId id="493" r:id="rId13"/>
    <p:sldId id="494" r:id="rId14"/>
    <p:sldId id="513" r:id="rId15"/>
    <p:sldId id="514" r:id="rId16"/>
    <p:sldId id="515" r:id="rId17"/>
    <p:sldId id="516" r:id="rId18"/>
    <p:sldId id="480" r:id="rId19"/>
    <p:sldId id="481" r:id="rId20"/>
    <p:sldId id="495" r:id="rId21"/>
    <p:sldId id="496" r:id="rId22"/>
    <p:sldId id="501" r:id="rId23"/>
    <p:sldId id="502" r:id="rId24"/>
    <p:sldId id="507" r:id="rId25"/>
    <p:sldId id="508" r:id="rId26"/>
    <p:sldId id="484" r:id="rId27"/>
    <p:sldId id="482" r:id="rId28"/>
    <p:sldId id="497" r:id="rId29"/>
    <p:sldId id="498" r:id="rId30"/>
    <p:sldId id="503" r:id="rId31"/>
    <p:sldId id="504" r:id="rId32"/>
    <p:sldId id="509" r:id="rId33"/>
    <p:sldId id="510" r:id="rId34"/>
    <p:sldId id="483" r:id="rId35"/>
    <p:sldId id="485" r:id="rId36"/>
    <p:sldId id="499" r:id="rId37"/>
    <p:sldId id="500" r:id="rId38"/>
    <p:sldId id="505" r:id="rId39"/>
    <p:sldId id="506" r:id="rId40"/>
    <p:sldId id="511" r:id="rId41"/>
    <p:sldId id="512" r:id="rId42"/>
    <p:sldId id="517" r:id="rId43"/>
    <p:sldId id="518" r:id="rId44"/>
    <p:sldId id="519" r:id="rId45"/>
    <p:sldId id="520" r:id="rId46"/>
  </p:sldIdLst>
  <p:sldSz cx="12161838" cy="6858000"/>
  <p:notesSz cx="6858000" cy="9144000"/>
  <p:embeddedFontLst>
    <p:embeddedFont>
      <p:font typeface="Book Antiqua" panose="02040602050305030304" pitchFamily="18" charset="0"/>
      <p:regular r:id="rId49"/>
      <p:bold r:id="rId50"/>
      <p:italic r:id="rId51"/>
      <p:boldItalic r:id="rId52"/>
    </p:embeddedFont>
    <p:embeddedFont>
      <p:font typeface="Calibri" panose="020F0502020204030204" pitchFamily="34" charset="0"/>
      <p:regular r:id="rId53"/>
      <p:bold r:id="rId54"/>
      <p:italic r:id="rId55"/>
      <p:boldItalic r:id="rId56"/>
    </p:embeddedFont>
    <p:embeddedFont>
      <p:font typeface="Century Gothic" panose="020B0502020202020204" pitchFamily="34" charset="0"/>
      <p:regular r:id="rId57"/>
      <p:bold r:id="rId58"/>
      <p:italic r:id="rId59"/>
      <p:boldItalic r:id="rId60"/>
    </p:embeddedFont>
    <p:embeddedFont>
      <p:font typeface="Segoe UI" panose="020B0502040204020203" pitchFamily="34" charset="0"/>
      <p:regular r:id="rId61"/>
      <p:bold r:id="rId62"/>
      <p:italic r:id="rId63"/>
      <p:boldItalic r:id="rId6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7CD6BAB5-570C-4B69-BF7E-B30B44F19D8E}">
          <p14:sldIdLst>
            <p14:sldId id="399"/>
            <p14:sldId id="477"/>
            <p14:sldId id="486"/>
            <p14:sldId id="487"/>
            <p14:sldId id="488"/>
            <p14:sldId id="479"/>
            <p14:sldId id="489"/>
            <p14:sldId id="490"/>
            <p14:sldId id="491"/>
            <p14:sldId id="478"/>
            <p14:sldId id="492"/>
            <p14:sldId id="493"/>
            <p14:sldId id="494"/>
            <p14:sldId id="513"/>
            <p14:sldId id="514"/>
            <p14:sldId id="515"/>
            <p14:sldId id="516"/>
            <p14:sldId id="480"/>
            <p14:sldId id="481"/>
            <p14:sldId id="495"/>
            <p14:sldId id="496"/>
            <p14:sldId id="501"/>
            <p14:sldId id="502"/>
            <p14:sldId id="507"/>
            <p14:sldId id="508"/>
            <p14:sldId id="484"/>
            <p14:sldId id="482"/>
            <p14:sldId id="497"/>
            <p14:sldId id="498"/>
            <p14:sldId id="503"/>
            <p14:sldId id="504"/>
            <p14:sldId id="509"/>
            <p14:sldId id="510"/>
            <p14:sldId id="483"/>
            <p14:sldId id="485"/>
            <p14:sldId id="499"/>
            <p14:sldId id="500"/>
            <p14:sldId id="505"/>
            <p14:sldId id="506"/>
            <p14:sldId id="511"/>
            <p14:sldId id="512"/>
            <p14:sldId id="517"/>
            <p14:sldId id="518"/>
            <p14:sldId id="519"/>
            <p14:sldId id="52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3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0D56D"/>
    <a:srgbClr val="A2CE52"/>
    <a:srgbClr val="99CA42"/>
    <a:srgbClr val="000000"/>
    <a:srgbClr val="00A0DD"/>
    <a:srgbClr val="DDDDDD"/>
    <a:srgbClr val="D9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284" autoAdjust="0"/>
    <p:restoredTop sz="94660"/>
  </p:normalViewPr>
  <p:slideViewPr>
    <p:cSldViewPr>
      <p:cViewPr varScale="1">
        <p:scale>
          <a:sx n="100" d="100"/>
          <a:sy n="100" d="100"/>
        </p:scale>
        <p:origin x="451" y="80"/>
      </p:cViewPr>
      <p:guideLst>
        <p:guide orient="horz" pos="2160"/>
        <p:guide pos="383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>
      <p:cViewPr varScale="1">
        <p:scale>
          <a:sx n="43" d="100"/>
          <a:sy n="43" d="100"/>
        </p:scale>
        <p:origin x="3350" y="3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63" Type="http://schemas.openxmlformats.org/officeDocument/2006/relationships/font" Target="fonts/font15.fntdata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5.fntdata"/><Relationship Id="rId58" Type="http://schemas.openxmlformats.org/officeDocument/2006/relationships/font" Target="fonts/font10.fntdata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font" Target="fonts/font13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handoutMaster" Target="handoutMasters/handoutMaster1.xml"/><Relationship Id="rId56" Type="http://schemas.openxmlformats.org/officeDocument/2006/relationships/font" Target="fonts/font8.fntdata"/><Relationship Id="rId64" Type="http://schemas.openxmlformats.org/officeDocument/2006/relationships/font" Target="fonts/font16.fntdata"/><Relationship Id="rId69" Type="http://schemas.microsoft.com/office/2016/11/relationships/changesInfo" Target="changesInfos/changesInfo1.xml"/><Relationship Id="rId8" Type="http://schemas.openxmlformats.org/officeDocument/2006/relationships/slide" Target="slides/slide7.xml"/><Relationship Id="rId51" Type="http://schemas.openxmlformats.org/officeDocument/2006/relationships/font" Target="fonts/font3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11.fntdata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6.fntdata"/><Relationship Id="rId62" Type="http://schemas.openxmlformats.org/officeDocument/2006/relationships/font" Target="fonts/font1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1.fntdata"/><Relationship Id="rId57" Type="http://schemas.openxmlformats.org/officeDocument/2006/relationships/font" Target="fonts/font9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4.fntdata"/><Relationship Id="rId60" Type="http://schemas.openxmlformats.org/officeDocument/2006/relationships/font" Target="fonts/font12.fntdata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font" Target="fonts/font2.fntdata"/><Relationship Id="rId55" Type="http://schemas.openxmlformats.org/officeDocument/2006/relationships/font" Target="fonts/font7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usalya Gopal" userId="db2815ddf5ac11df" providerId="LiveId" clId="{09D4DB8C-B15D-42E7-A551-E4C4AB4D1912}"/>
    <pc:docChg chg="undo custSel addSld delSld modSld sldOrd modSection">
      <pc:chgData name="Kausalya Gopal" userId="db2815ddf5ac11df" providerId="LiveId" clId="{09D4DB8C-B15D-42E7-A551-E4C4AB4D1912}" dt="2021-01-20T08:00:56.908" v="144" actId="22"/>
      <pc:docMkLst>
        <pc:docMk/>
      </pc:docMkLst>
      <pc:sldChg chg="ord">
        <pc:chgData name="Kausalya Gopal" userId="db2815ddf5ac11df" providerId="LiveId" clId="{09D4DB8C-B15D-42E7-A551-E4C4AB4D1912}" dt="2021-01-20T07:39:45.586" v="126"/>
        <pc:sldMkLst>
          <pc:docMk/>
          <pc:sldMk cId="3332802417" sldId="512"/>
        </pc:sldMkLst>
      </pc:sldChg>
      <pc:sldChg chg="addSp delSp modSp new mod">
        <pc:chgData name="Kausalya Gopal" userId="db2815ddf5ac11df" providerId="LiveId" clId="{09D4DB8C-B15D-42E7-A551-E4C4AB4D1912}" dt="2021-01-20T07:40:13.617" v="131" actId="22"/>
        <pc:sldMkLst>
          <pc:docMk/>
          <pc:sldMk cId="2437506424" sldId="513"/>
        </pc:sldMkLst>
        <pc:spChg chg="mod">
          <ac:chgData name="Kausalya Gopal" userId="db2815ddf5ac11df" providerId="LiveId" clId="{09D4DB8C-B15D-42E7-A551-E4C4AB4D1912}" dt="2021-01-18T22:18:58.219" v="58" actId="20577"/>
          <ac:spMkLst>
            <pc:docMk/>
            <pc:sldMk cId="2437506424" sldId="513"/>
            <ac:spMk id="2" creationId="{AF35445D-359A-4ED4-BBBD-F54C40A9A54C}"/>
          </ac:spMkLst>
        </pc:spChg>
        <pc:spChg chg="del">
          <ac:chgData name="Kausalya Gopal" userId="db2815ddf5ac11df" providerId="LiveId" clId="{09D4DB8C-B15D-42E7-A551-E4C4AB4D1912}" dt="2021-01-18T22:29:01.023" v="109" actId="22"/>
          <ac:spMkLst>
            <pc:docMk/>
            <pc:sldMk cId="2437506424" sldId="513"/>
            <ac:spMk id="3" creationId="{9060A296-3CFE-4657-AF31-5727692334C3}"/>
          </ac:spMkLst>
        </pc:spChg>
        <pc:spChg chg="add del mod">
          <ac:chgData name="Kausalya Gopal" userId="db2815ddf5ac11df" providerId="LiveId" clId="{09D4DB8C-B15D-42E7-A551-E4C4AB4D1912}" dt="2021-01-20T07:40:13.617" v="131" actId="22"/>
          <ac:spMkLst>
            <pc:docMk/>
            <pc:sldMk cId="2437506424" sldId="513"/>
            <ac:spMk id="4" creationId="{C1877AA6-AC8A-4A5A-9336-571FD7CE2728}"/>
          </ac:spMkLst>
        </pc:spChg>
        <pc:picChg chg="add del mod ord">
          <ac:chgData name="Kausalya Gopal" userId="db2815ddf5ac11df" providerId="LiveId" clId="{09D4DB8C-B15D-42E7-A551-E4C4AB4D1912}" dt="2021-01-20T07:40:05.734" v="127" actId="478"/>
          <ac:picMkLst>
            <pc:docMk/>
            <pc:sldMk cId="2437506424" sldId="513"/>
            <ac:picMk id="5" creationId="{AECBD34B-D4CD-4CE4-AF68-C5AE95305578}"/>
          </ac:picMkLst>
        </pc:picChg>
        <pc:picChg chg="add mod ord">
          <ac:chgData name="Kausalya Gopal" userId="db2815ddf5ac11df" providerId="LiveId" clId="{09D4DB8C-B15D-42E7-A551-E4C4AB4D1912}" dt="2021-01-20T07:40:13.617" v="131" actId="22"/>
          <ac:picMkLst>
            <pc:docMk/>
            <pc:sldMk cId="2437506424" sldId="513"/>
            <ac:picMk id="7" creationId="{B54C4C79-C8E6-4B10-A00D-D0CE34AED338}"/>
          </ac:picMkLst>
        </pc:picChg>
      </pc:sldChg>
      <pc:sldChg chg="addSp delSp modSp new mod">
        <pc:chgData name="Kausalya Gopal" userId="db2815ddf5ac11df" providerId="LiveId" clId="{09D4DB8C-B15D-42E7-A551-E4C4AB4D1912}" dt="2021-01-20T07:42:04.869" v="132" actId="22"/>
        <pc:sldMkLst>
          <pc:docMk/>
          <pc:sldMk cId="258877351" sldId="514"/>
        </pc:sldMkLst>
        <pc:spChg chg="mod">
          <ac:chgData name="Kausalya Gopal" userId="db2815ddf5ac11df" providerId="LiveId" clId="{09D4DB8C-B15D-42E7-A551-E4C4AB4D1912}" dt="2021-01-18T22:19:11.643" v="63" actId="20577"/>
          <ac:spMkLst>
            <pc:docMk/>
            <pc:sldMk cId="258877351" sldId="514"/>
            <ac:spMk id="2" creationId="{D715E9A4-B701-4DFF-94E7-B0F0830A3BBA}"/>
          </ac:spMkLst>
        </pc:spChg>
        <pc:spChg chg="del">
          <ac:chgData name="Kausalya Gopal" userId="db2815ddf5ac11df" providerId="LiveId" clId="{09D4DB8C-B15D-42E7-A551-E4C4AB4D1912}" dt="2021-01-18T22:30:41.180" v="110" actId="22"/>
          <ac:spMkLst>
            <pc:docMk/>
            <pc:sldMk cId="258877351" sldId="514"/>
            <ac:spMk id="3" creationId="{94041E38-B43C-4ADF-9297-402BB207A875}"/>
          </ac:spMkLst>
        </pc:spChg>
        <pc:spChg chg="add del mod">
          <ac:chgData name="Kausalya Gopal" userId="db2815ddf5ac11df" providerId="LiveId" clId="{09D4DB8C-B15D-42E7-A551-E4C4AB4D1912}" dt="2021-01-20T07:42:04.869" v="132" actId="22"/>
          <ac:spMkLst>
            <pc:docMk/>
            <pc:sldMk cId="258877351" sldId="514"/>
            <ac:spMk id="4" creationId="{151A20DF-48BF-4F72-B3CC-8D05C103FF1D}"/>
          </ac:spMkLst>
        </pc:spChg>
        <pc:spChg chg="add del mod">
          <ac:chgData name="Kausalya Gopal" userId="db2815ddf5ac11df" providerId="LiveId" clId="{09D4DB8C-B15D-42E7-A551-E4C4AB4D1912}" dt="2021-01-18T22:31:09.513" v="112" actId="22"/>
          <ac:spMkLst>
            <pc:docMk/>
            <pc:sldMk cId="258877351" sldId="514"/>
            <ac:spMk id="7" creationId="{D8B6BFF0-C6DF-42F3-8A40-A00E6C37E2F9}"/>
          </ac:spMkLst>
        </pc:spChg>
        <pc:picChg chg="add del mod ord">
          <ac:chgData name="Kausalya Gopal" userId="db2815ddf5ac11df" providerId="LiveId" clId="{09D4DB8C-B15D-42E7-A551-E4C4AB4D1912}" dt="2021-01-18T22:31:08.139" v="111" actId="478"/>
          <ac:picMkLst>
            <pc:docMk/>
            <pc:sldMk cId="258877351" sldId="514"/>
            <ac:picMk id="5" creationId="{0E939E9C-95F1-4298-91FF-D1CA0F2912BA}"/>
          </ac:picMkLst>
        </pc:picChg>
        <pc:picChg chg="add mod ord">
          <ac:chgData name="Kausalya Gopal" userId="db2815ddf5ac11df" providerId="LiveId" clId="{09D4DB8C-B15D-42E7-A551-E4C4AB4D1912}" dt="2021-01-20T07:42:04.869" v="132" actId="22"/>
          <ac:picMkLst>
            <pc:docMk/>
            <pc:sldMk cId="258877351" sldId="514"/>
            <ac:picMk id="6" creationId="{578C5549-C3AA-4B48-8CD7-9E6475BBE358}"/>
          </ac:picMkLst>
        </pc:picChg>
        <pc:picChg chg="add del mod ord">
          <ac:chgData name="Kausalya Gopal" userId="db2815ddf5ac11df" providerId="LiveId" clId="{09D4DB8C-B15D-42E7-A551-E4C4AB4D1912}" dt="2021-01-20T07:40:08.092" v="128" actId="478"/>
          <ac:picMkLst>
            <pc:docMk/>
            <pc:sldMk cId="258877351" sldId="514"/>
            <ac:picMk id="9" creationId="{100396E3-07C2-4C9D-B59F-B4A0AF8FF30F}"/>
          </ac:picMkLst>
        </pc:picChg>
      </pc:sldChg>
      <pc:sldChg chg="addSp delSp modSp new mod">
        <pc:chgData name="Kausalya Gopal" userId="db2815ddf5ac11df" providerId="LiveId" clId="{09D4DB8C-B15D-42E7-A551-E4C4AB4D1912}" dt="2021-01-20T07:46:03.161" v="133" actId="22"/>
        <pc:sldMkLst>
          <pc:docMk/>
          <pc:sldMk cId="870772991" sldId="515"/>
        </pc:sldMkLst>
        <pc:spChg chg="mod">
          <ac:chgData name="Kausalya Gopal" userId="db2815ddf5ac11df" providerId="LiveId" clId="{09D4DB8C-B15D-42E7-A551-E4C4AB4D1912}" dt="2021-01-18T22:19:15.833" v="65" actId="20577"/>
          <ac:spMkLst>
            <pc:docMk/>
            <pc:sldMk cId="870772991" sldId="515"/>
            <ac:spMk id="2" creationId="{FECB2862-E967-44B0-B83B-BC6A02941268}"/>
          </ac:spMkLst>
        </pc:spChg>
        <pc:spChg chg="del">
          <ac:chgData name="Kausalya Gopal" userId="db2815ddf5ac11df" providerId="LiveId" clId="{09D4DB8C-B15D-42E7-A551-E4C4AB4D1912}" dt="2021-01-18T22:33:47.927" v="113" actId="22"/>
          <ac:spMkLst>
            <pc:docMk/>
            <pc:sldMk cId="870772991" sldId="515"/>
            <ac:spMk id="3" creationId="{F512D41C-7FFD-468E-8509-C9E0FE790D7A}"/>
          </ac:spMkLst>
        </pc:spChg>
        <pc:spChg chg="add del mod">
          <ac:chgData name="Kausalya Gopal" userId="db2815ddf5ac11df" providerId="LiveId" clId="{09D4DB8C-B15D-42E7-A551-E4C4AB4D1912}" dt="2021-01-20T07:46:03.161" v="133" actId="22"/>
          <ac:spMkLst>
            <pc:docMk/>
            <pc:sldMk cId="870772991" sldId="515"/>
            <ac:spMk id="4" creationId="{1C6267B1-A54F-4C52-BB63-7ACD91D2CAE6}"/>
          </ac:spMkLst>
        </pc:spChg>
        <pc:spChg chg="add del mod">
          <ac:chgData name="Kausalya Gopal" userId="db2815ddf5ac11df" providerId="LiveId" clId="{09D4DB8C-B15D-42E7-A551-E4C4AB4D1912}" dt="2021-01-18T22:34:14.154" v="115" actId="22"/>
          <ac:spMkLst>
            <pc:docMk/>
            <pc:sldMk cId="870772991" sldId="515"/>
            <ac:spMk id="7" creationId="{745FCCD8-31E9-437A-B7E2-82281725C5B1}"/>
          </ac:spMkLst>
        </pc:spChg>
        <pc:picChg chg="add del mod ord">
          <ac:chgData name="Kausalya Gopal" userId="db2815ddf5ac11df" providerId="LiveId" clId="{09D4DB8C-B15D-42E7-A551-E4C4AB4D1912}" dt="2021-01-18T22:34:12.595" v="114" actId="478"/>
          <ac:picMkLst>
            <pc:docMk/>
            <pc:sldMk cId="870772991" sldId="515"/>
            <ac:picMk id="5" creationId="{EA4AE3A5-2241-4A07-9673-922CB669B86D}"/>
          </ac:picMkLst>
        </pc:picChg>
        <pc:picChg chg="add mod ord">
          <ac:chgData name="Kausalya Gopal" userId="db2815ddf5ac11df" providerId="LiveId" clId="{09D4DB8C-B15D-42E7-A551-E4C4AB4D1912}" dt="2021-01-20T07:46:03.161" v="133" actId="22"/>
          <ac:picMkLst>
            <pc:docMk/>
            <pc:sldMk cId="870772991" sldId="515"/>
            <ac:picMk id="6" creationId="{381DB8C3-84DB-4949-9D68-ADAF16B3AC15}"/>
          </ac:picMkLst>
        </pc:picChg>
        <pc:picChg chg="add del mod ord">
          <ac:chgData name="Kausalya Gopal" userId="db2815ddf5ac11df" providerId="LiveId" clId="{09D4DB8C-B15D-42E7-A551-E4C4AB4D1912}" dt="2021-01-20T07:40:09.680" v="129" actId="478"/>
          <ac:picMkLst>
            <pc:docMk/>
            <pc:sldMk cId="870772991" sldId="515"/>
            <ac:picMk id="9" creationId="{F3DD6903-86E9-4513-A918-91BB466C765B}"/>
          </ac:picMkLst>
        </pc:picChg>
      </pc:sldChg>
      <pc:sldChg chg="addSp delSp modSp new mod">
        <pc:chgData name="Kausalya Gopal" userId="db2815ddf5ac11df" providerId="LiveId" clId="{09D4DB8C-B15D-42E7-A551-E4C4AB4D1912}" dt="2021-01-20T07:49:21.501" v="134" actId="22"/>
        <pc:sldMkLst>
          <pc:docMk/>
          <pc:sldMk cId="3856292472" sldId="516"/>
        </pc:sldMkLst>
        <pc:spChg chg="mod">
          <ac:chgData name="Kausalya Gopal" userId="db2815ddf5ac11df" providerId="LiveId" clId="{09D4DB8C-B15D-42E7-A551-E4C4AB4D1912}" dt="2021-01-18T22:19:19.567" v="67" actId="20577"/>
          <ac:spMkLst>
            <pc:docMk/>
            <pc:sldMk cId="3856292472" sldId="516"/>
            <ac:spMk id="2" creationId="{0B651F93-ABB7-454F-91E5-2AE4A03F9847}"/>
          </ac:spMkLst>
        </pc:spChg>
        <pc:spChg chg="del">
          <ac:chgData name="Kausalya Gopal" userId="db2815ddf5ac11df" providerId="LiveId" clId="{09D4DB8C-B15D-42E7-A551-E4C4AB4D1912}" dt="2021-01-18T22:40:03.452" v="116" actId="22"/>
          <ac:spMkLst>
            <pc:docMk/>
            <pc:sldMk cId="3856292472" sldId="516"/>
            <ac:spMk id="3" creationId="{452DF7E7-A446-4062-BB48-2233656E28B2}"/>
          </ac:spMkLst>
        </pc:spChg>
        <pc:spChg chg="add del mod">
          <ac:chgData name="Kausalya Gopal" userId="db2815ddf5ac11df" providerId="LiveId" clId="{09D4DB8C-B15D-42E7-A551-E4C4AB4D1912}" dt="2021-01-20T07:49:21.501" v="134" actId="22"/>
          <ac:spMkLst>
            <pc:docMk/>
            <pc:sldMk cId="3856292472" sldId="516"/>
            <ac:spMk id="4" creationId="{F6F7FA6D-1037-4B48-BB6E-771268ACE947}"/>
          </ac:spMkLst>
        </pc:spChg>
        <pc:spChg chg="add del mod">
          <ac:chgData name="Kausalya Gopal" userId="db2815ddf5ac11df" providerId="LiveId" clId="{09D4DB8C-B15D-42E7-A551-E4C4AB4D1912}" dt="2021-01-18T22:43:57.274" v="118" actId="22"/>
          <ac:spMkLst>
            <pc:docMk/>
            <pc:sldMk cId="3856292472" sldId="516"/>
            <ac:spMk id="7" creationId="{71D1AE10-2530-49A2-96FB-7626AE801F52}"/>
          </ac:spMkLst>
        </pc:spChg>
        <pc:picChg chg="add del mod ord">
          <ac:chgData name="Kausalya Gopal" userId="db2815ddf5ac11df" providerId="LiveId" clId="{09D4DB8C-B15D-42E7-A551-E4C4AB4D1912}" dt="2021-01-18T22:43:56.017" v="117" actId="478"/>
          <ac:picMkLst>
            <pc:docMk/>
            <pc:sldMk cId="3856292472" sldId="516"/>
            <ac:picMk id="5" creationId="{BECD3FCD-0818-4E5A-ABB4-350381ACDE75}"/>
          </ac:picMkLst>
        </pc:picChg>
        <pc:picChg chg="add mod ord">
          <ac:chgData name="Kausalya Gopal" userId="db2815ddf5ac11df" providerId="LiveId" clId="{09D4DB8C-B15D-42E7-A551-E4C4AB4D1912}" dt="2021-01-20T07:49:21.501" v="134" actId="22"/>
          <ac:picMkLst>
            <pc:docMk/>
            <pc:sldMk cId="3856292472" sldId="516"/>
            <ac:picMk id="6" creationId="{B0003E29-30A8-4EB4-A365-A7EADFEBDD27}"/>
          </ac:picMkLst>
        </pc:picChg>
        <pc:picChg chg="add del mod ord">
          <ac:chgData name="Kausalya Gopal" userId="db2815ddf5ac11df" providerId="LiveId" clId="{09D4DB8C-B15D-42E7-A551-E4C4AB4D1912}" dt="2021-01-20T07:40:11.477" v="130" actId="478"/>
          <ac:picMkLst>
            <pc:docMk/>
            <pc:sldMk cId="3856292472" sldId="516"/>
            <ac:picMk id="9" creationId="{A951B6D6-89EE-4053-B40F-6DCA160340F1}"/>
          </ac:picMkLst>
        </pc:picChg>
      </pc:sldChg>
      <pc:sldChg chg="addSp delSp modSp new mod">
        <pc:chgData name="Kausalya Gopal" userId="db2815ddf5ac11df" providerId="LiveId" clId="{09D4DB8C-B15D-42E7-A551-E4C4AB4D1912}" dt="2021-01-20T07:55:00.824" v="136" actId="22"/>
        <pc:sldMkLst>
          <pc:docMk/>
          <pc:sldMk cId="1231220383" sldId="517"/>
        </pc:sldMkLst>
        <pc:spChg chg="mod">
          <ac:chgData name="Kausalya Gopal" userId="db2815ddf5ac11df" providerId="LiveId" clId="{09D4DB8C-B15D-42E7-A551-E4C4AB4D1912}" dt="2021-01-18T22:19:52.089" v="99" actId="20577"/>
          <ac:spMkLst>
            <pc:docMk/>
            <pc:sldMk cId="1231220383" sldId="517"/>
            <ac:spMk id="2" creationId="{DDEB584B-A6A4-4905-89BA-BFD59ED1C917}"/>
          </ac:spMkLst>
        </pc:spChg>
        <pc:spChg chg="del">
          <ac:chgData name="Kausalya Gopal" userId="db2815ddf5ac11df" providerId="LiveId" clId="{09D4DB8C-B15D-42E7-A551-E4C4AB4D1912}" dt="2021-01-18T22:50:39.285" v="119" actId="22"/>
          <ac:spMkLst>
            <pc:docMk/>
            <pc:sldMk cId="1231220383" sldId="517"/>
            <ac:spMk id="3" creationId="{0A557A4B-1FC0-462C-B0BC-84653462EF8A}"/>
          </ac:spMkLst>
        </pc:spChg>
        <pc:spChg chg="add del mod">
          <ac:chgData name="Kausalya Gopal" userId="db2815ddf5ac11df" providerId="LiveId" clId="{09D4DB8C-B15D-42E7-A551-E4C4AB4D1912}" dt="2021-01-20T07:55:00.824" v="136" actId="22"/>
          <ac:spMkLst>
            <pc:docMk/>
            <pc:sldMk cId="1231220383" sldId="517"/>
            <ac:spMk id="4" creationId="{304CA5F4-F00F-443D-BCE9-BEB122595DFF}"/>
          </ac:spMkLst>
        </pc:spChg>
        <pc:picChg chg="add del mod ord">
          <ac:chgData name="Kausalya Gopal" userId="db2815ddf5ac11df" providerId="LiveId" clId="{09D4DB8C-B15D-42E7-A551-E4C4AB4D1912}" dt="2021-01-20T07:54:58.995" v="135" actId="478"/>
          <ac:picMkLst>
            <pc:docMk/>
            <pc:sldMk cId="1231220383" sldId="517"/>
            <ac:picMk id="5" creationId="{A8A14E6B-EA0E-4716-A396-EBB14F0E17C1}"/>
          </ac:picMkLst>
        </pc:picChg>
        <pc:picChg chg="add mod ord">
          <ac:chgData name="Kausalya Gopal" userId="db2815ddf5ac11df" providerId="LiveId" clId="{09D4DB8C-B15D-42E7-A551-E4C4AB4D1912}" dt="2021-01-20T07:55:00.824" v="136" actId="22"/>
          <ac:picMkLst>
            <pc:docMk/>
            <pc:sldMk cId="1231220383" sldId="517"/>
            <ac:picMk id="7" creationId="{13C71C8D-97D0-427B-9075-6F915752983A}"/>
          </ac:picMkLst>
        </pc:picChg>
      </pc:sldChg>
      <pc:sldChg chg="new del">
        <pc:chgData name="Kausalya Gopal" userId="db2815ddf5ac11df" providerId="LiveId" clId="{09D4DB8C-B15D-42E7-A551-E4C4AB4D1912}" dt="2021-01-18T22:19:30.823" v="69" actId="680"/>
        <pc:sldMkLst>
          <pc:docMk/>
          <pc:sldMk cId="1803947086" sldId="517"/>
        </pc:sldMkLst>
      </pc:sldChg>
      <pc:sldChg chg="addSp delSp modSp new mod">
        <pc:chgData name="Kausalya Gopal" userId="db2815ddf5ac11df" providerId="LiveId" clId="{09D4DB8C-B15D-42E7-A551-E4C4AB4D1912}" dt="2021-01-20T07:56:54.709" v="138" actId="22"/>
        <pc:sldMkLst>
          <pc:docMk/>
          <pc:sldMk cId="1178622503" sldId="518"/>
        </pc:sldMkLst>
        <pc:spChg chg="mod">
          <ac:chgData name="Kausalya Gopal" userId="db2815ddf5ac11df" providerId="LiveId" clId="{09D4DB8C-B15D-42E7-A551-E4C4AB4D1912}" dt="2021-01-18T22:20:02.870" v="104" actId="20577"/>
          <ac:spMkLst>
            <pc:docMk/>
            <pc:sldMk cId="1178622503" sldId="518"/>
            <ac:spMk id="2" creationId="{ED799724-C8B3-4905-A0FB-27B1D24A953A}"/>
          </ac:spMkLst>
        </pc:spChg>
        <pc:spChg chg="del">
          <ac:chgData name="Kausalya Gopal" userId="db2815ddf5ac11df" providerId="LiveId" clId="{09D4DB8C-B15D-42E7-A551-E4C4AB4D1912}" dt="2021-01-18T22:52:04.100" v="120" actId="22"/>
          <ac:spMkLst>
            <pc:docMk/>
            <pc:sldMk cId="1178622503" sldId="518"/>
            <ac:spMk id="3" creationId="{E1C0F42C-E35A-4101-BDDB-F45BA472CE0F}"/>
          </ac:spMkLst>
        </pc:spChg>
        <pc:spChg chg="add del mod">
          <ac:chgData name="Kausalya Gopal" userId="db2815ddf5ac11df" providerId="LiveId" clId="{09D4DB8C-B15D-42E7-A551-E4C4AB4D1912}" dt="2021-01-20T07:56:54.709" v="138" actId="22"/>
          <ac:spMkLst>
            <pc:docMk/>
            <pc:sldMk cId="1178622503" sldId="518"/>
            <ac:spMk id="4" creationId="{08EA134C-AA66-4D32-8D42-4CC9CC9604E8}"/>
          </ac:spMkLst>
        </pc:spChg>
        <pc:spChg chg="add del mod">
          <ac:chgData name="Kausalya Gopal" userId="db2815ddf5ac11df" providerId="LiveId" clId="{09D4DB8C-B15D-42E7-A551-E4C4AB4D1912}" dt="2021-01-18T22:54:08.023" v="122" actId="22"/>
          <ac:spMkLst>
            <pc:docMk/>
            <pc:sldMk cId="1178622503" sldId="518"/>
            <ac:spMk id="7" creationId="{D7DCC7EA-1652-488D-AA3E-C4395B3ECB5D}"/>
          </ac:spMkLst>
        </pc:spChg>
        <pc:picChg chg="add del mod ord">
          <ac:chgData name="Kausalya Gopal" userId="db2815ddf5ac11df" providerId="LiveId" clId="{09D4DB8C-B15D-42E7-A551-E4C4AB4D1912}" dt="2021-01-18T22:54:06.794" v="121" actId="478"/>
          <ac:picMkLst>
            <pc:docMk/>
            <pc:sldMk cId="1178622503" sldId="518"/>
            <ac:picMk id="5" creationId="{369EBCA9-052E-4559-857B-53AEC358E8FE}"/>
          </ac:picMkLst>
        </pc:picChg>
        <pc:picChg chg="add mod ord">
          <ac:chgData name="Kausalya Gopal" userId="db2815ddf5ac11df" providerId="LiveId" clId="{09D4DB8C-B15D-42E7-A551-E4C4AB4D1912}" dt="2021-01-20T07:56:54.709" v="138" actId="22"/>
          <ac:picMkLst>
            <pc:docMk/>
            <pc:sldMk cId="1178622503" sldId="518"/>
            <ac:picMk id="6" creationId="{D45E5E95-8DB5-472B-BA7B-A054B73357CC}"/>
          </ac:picMkLst>
        </pc:picChg>
        <pc:picChg chg="add del mod ord">
          <ac:chgData name="Kausalya Gopal" userId="db2815ddf5ac11df" providerId="LiveId" clId="{09D4DB8C-B15D-42E7-A551-E4C4AB4D1912}" dt="2021-01-20T07:56:53.140" v="137" actId="478"/>
          <ac:picMkLst>
            <pc:docMk/>
            <pc:sldMk cId="1178622503" sldId="518"/>
            <ac:picMk id="9" creationId="{E6E03EFC-6B0C-4BD0-B3BB-C6AF1E822139}"/>
          </ac:picMkLst>
        </pc:picChg>
      </pc:sldChg>
      <pc:sldChg chg="addSp delSp modSp new mod">
        <pc:chgData name="Kausalya Gopal" userId="db2815ddf5ac11df" providerId="LiveId" clId="{09D4DB8C-B15D-42E7-A551-E4C4AB4D1912}" dt="2021-01-20T07:58:39.627" v="140" actId="22"/>
        <pc:sldMkLst>
          <pc:docMk/>
          <pc:sldMk cId="636266606" sldId="519"/>
        </pc:sldMkLst>
        <pc:spChg chg="mod">
          <ac:chgData name="Kausalya Gopal" userId="db2815ddf5ac11df" providerId="LiveId" clId="{09D4DB8C-B15D-42E7-A551-E4C4AB4D1912}" dt="2021-01-18T22:20:06.815" v="106" actId="20577"/>
          <ac:spMkLst>
            <pc:docMk/>
            <pc:sldMk cId="636266606" sldId="519"/>
            <ac:spMk id="2" creationId="{D172384B-1594-4903-82CC-DD9AB8D1E22C}"/>
          </ac:spMkLst>
        </pc:spChg>
        <pc:spChg chg="del">
          <ac:chgData name="Kausalya Gopal" userId="db2815ddf5ac11df" providerId="LiveId" clId="{09D4DB8C-B15D-42E7-A551-E4C4AB4D1912}" dt="2021-01-18T22:56:05.815" v="123" actId="22"/>
          <ac:spMkLst>
            <pc:docMk/>
            <pc:sldMk cId="636266606" sldId="519"/>
            <ac:spMk id="3" creationId="{471CBE05-F2B3-4D47-BEF8-F13ABD3FDDB0}"/>
          </ac:spMkLst>
        </pc:spChg>
        <pc:spChg chg="add del mod">
          <ac:chgData name="Kausalya Gopal" userId="db2815ddf5ac11df" providerId="LiveId" clId="{09D4DB8C-B15D-42E7-A551-E4C4AB4D1912}" dt="2021-01-20T07:58:39.627" v="140" actId="22"/>
          <ac:spMkLst>
            <pc:docMk/>
            <pc:sldMk cId="636266606" sldId="519"/>
            <ac:spMk id="4" creationId="{A10BCCE1-1726-47D8-92C9-4723FB52A95B}"/>
          </ac:spMkLst>
        </pc:spChg>
        <pc:picChg chg="add del mod ord">
          <ac:chgData name="Kausalya Gopal" userId="db2815ddf5ac11df" providerId="LiveId" clId="{09D4DB8C-B15D-42E7-A551-E4C4AB4D1912}" dt="2021-01-20T07:58:38.047" v="139" actId="478"/>
          <ac:picMkLst>
            <pc:docMk/>
            <pc:sldMk cId="636266606" sldId="519"/>
            <ac:picMk id="5" creationId="{BA16E27A-5FEA-4BC7-A39B-9DCF7E43D482}"/>
          </ac:picMkLst>
        </pc:picChg>
        <pc:picChg chg="add mod ord">
          <ac:chgData name="Kausalya Gopal" userId="db2815ddf5ac11df" providerId="LiveId" clId="{09D4DB8C-B15D-42E7-A551-E4C4AB4D1912}" dt="2021-01-20T07:58:39.627" v="140" actId="22"/>
          <ac:picMkLst>
            <pc:docMk/>
            <pc:sldMk cId="636266606" sldId="519"/>
            <ac:picMk id="7" creationId="{234C741D-75E4-4C34-ABE4-A0C151FCBD30}"/>
          </ac:picMkLst>
        </pc:picChg>
      </pc:sldChg>
      <pc:sldChg chg="addSp delSp modSp new mod">
        <pc:chgData name="Kausalya Gopal" userId="db2815ddf5ac11df" providerId="LiveId" clId="{09D4DB8C-B15D-42E7-A551-E4C4AB4D1912}" dt="2021-01-20T08:00:56.908" v="144" actId="22"/>
        <pc:sldMkLst>
          <pc:docMk/>
          <pc:sldMk cId="847132823" sldId="520"/>
        </pc:sldMkLst>
        <pc:spChg chg="mod">
          <ac:chgData name="Kausalya Gopal" userId="db2815ddf5ac11df" providerId="LiveId" clId="{09D4DB8C-B15D-42E7-A551-E4C4AB4D1912}" dt="2021-01-18T22:20:10.662" v="108" actId="20577"/>
          <ac:spMkLst>
            <pc:docMk/>
            <pc:sldMk cId="847132823" sldId="520"/>
            <ac:spMk id="2" creationId="{E13A0963-5F18-4C1B-AFF4-ACF148952DA1}"/>
          </ac:spMkLst>
        </pc:spChg>
        <pc:spChg chg="del">
          <ac:chgData name="Kausalya Gopal" userId="db2815ddf5ac11df" providerId="LiveId" clId="{09D4DB8C-B15D-42E7-A551-E4C4AB4D1912}" dt="2021-01-18T23:01:08.940" v="124" actId="22"/>
          <ac:spMkLst>
            <pc:docMk/>
            <pc:sldMk cId="847132823" sldId="520"/>
            <ac:spMk id="3" creationId="{C1EC8466-3912-47F4-850B-D92A213B5D53}"/>
          </ac:spMkLst>
        </pc:spChg>
        <pc:spChg chg="add del mod">
          <ac:chgData name="Kausalya Gopal" userId="db2815ddf5ac11df" providerId="LiveId" clId="{09D4DB8C-B15D-42E7-A551-E4C4AB4D1912}" dt="2021-01-20T07:58:58.973" v="142" actId="478"/>
          <ac:spMkLst>
            <pc:docMk/>
            <pc:sldMk cId="847132823" sldId="520"/>
            <ac:spMk id="4" creationId="{BA3D5435-D8A8-4B5C-8FF8-F7C54AA8CB02}"/>
          </ac:spMkLst>
        </pc:spChg>
        <pc:spChg chg="add del mod">
          <ac:chgData name="Kausalya Gopal" userId="db2815ddf5ac11df" providerId="LiveId" clId="{09D4DB8C-B15D-42E7-A551-E4C4AB4D1912}" dt="2021-01-20T08:00:56.908" v="144" actId="22"/>
          <ac:spMkLst>
            <pc:docMk/>
            <pc:sldMk cId="847132823" sldId="520"/>
            <ac:spMk id="7" creationId="{8921DBA0-6F38-4624-B516-6B2F25525774}"/>
          </ac:spMkLst>
        </pc:spChg>
        <pc:picChg chg="add del mod ord">
          <ac:chgData name="Kausalya Gopal" userId="db2815ddf5ac11df" providerId="LiveId" clId="{09D4DB8C-B15D-42E7-A551-E4C4AB4D1912}" dt="2021-01-20T08:00:55.378" v="143" actId="478"/>
          <ac:picMkLst>
            <pc:docMk/>
            <pc:sldMk cId="847132823" sldId="520"/>
            <ac:picMk id="5" creationId="{D14FAFB7-E5A5-4DFB-9A3A-5E64059FBB2F}"/>
          </ac:picMkLst>
        </pc:picChg>
        <pc:picChg chg="add mod ord">
          <ac:chgData name="Kausalya Gopal" userId="db2815ddf5ac11df" providerId="LiveId" clId="{09D4DB8C-B15D-42E7-A551-E4C4AB4D1912}" dt="2021-01-20T08:00:56.908" v="144" actId="22"/>
          <ac:picMkLst>
            <pc:docMk/>
            <pc:sldMk cId="847132823" sldId="520"/>
            <ac:picMk id="9" creationId="{44AFE287-BB8A-4F16-B4F5-A7D447735BA8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2E806F4-A0BD-4BDD-9F1F-220F2597F8B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CEEB20C-FC4A-411E-838A-348DA8DAEC9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4BFAA7-3F5D-4393-8B11-C7B5061C1B69}" type="datetimeFigureOut">
              <a:rPr lang="en-US" smtClean="0"/>
              <a:t>1/19/2021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9371BB-8F42-46E5-8CF4-58F4115A550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7E94C40-9D96-4CCD-913F-EC1245CD29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55F0D4-A8A9-4945-956B-79571F26A5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17855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1B3C49-44A2-4E1D-A114-8C479537CCC9}" type="datetimeFigureOut">
              <a:rPr lang="en-US" smtClean="0"/>
              <a:pPr/>
              <a:t>1/19/2021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8938" y="685800"/>
            <a:ext cx="60801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50D979-CAB8-4DA4-9F62-6BFB3F285E3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02135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ransition Slide">
    <p:bg>
      <p:bgPr>
        <a:solidFill>
          <a:schemeClr val="bg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 flipH="1">
            <a:off x="612116" y="2438400"/>
            <a:ext cx="11549722" cy="0"/>
          </a:xfrm>
          <a:prstGeom prst="line">
            <a:avLst/>
          </a:prstGeom>
          <a:ln>
            <a:solidFill>
              <a:srgbClr val="B0D56D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E61520AF-FEC9-4B15-8958-CF243A5CF9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8319" y="1600200"/>
            <a:ext cx="1094565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280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6A319FD-7C10-4037-9E16-1CA170933A4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75" y="6036894"/>
            <a:ext cx="2154944" cy="78688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020844F-C220-49BC-ACA2-00341BBCFAF9}"/>
              </a:ext>
            </a:extLst>
          </p:cNvPr>
          <p:cNvSpPr txBox="1"/>
          <p:nvPr userDrawn="1"/>
        </p:nvSpPr>
        <p:spPr>
          <a:xfrm>
            <a:off x="5365018" y="6585611"/>
            <a:ext cx="143180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© 2020 MobileNet Services</a:t>
            </a:r>
          </a:p>
        </p:txBody>
      </p:sp>
    </p:spTree>
    <p:extLst>
      <p:ext uri="{BB962C8B-B14F-4D97-AF65-F5344CB8AC3E}">
        <p14:creationId xmlns:p14="http://schemas.microsoft.com/office/powerpoint/2010/main" val="42427143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ransition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 flipH="1">
            <a:off x="612116" y="2438400"/>
            <a:ext cx="11549722" cy="0"/>
          </a:xfrm>
          <a:prstGeom prst="line">
            <a:avLst/>
          </a:prstGeom>
          <a:ln>
            <a:solidFill>
              <a:srgbClr val="B0D56D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E61520AF-FEC9-4B15-8958-CF243A5CF93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8319" y="1600200"/>
            <a:ext cx="1094565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2800">
                <a:solidFill>
                  <a:schemeClr val="tx1">
                    <a:lumMod val="50000"/>
                    <a:lumOff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6A319FD-7C10-4037-9E16-1CA170933A4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75" y="6036894"/>
            <a:ext cx="2154944" cy="78688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020844F-C220-49BC-ACA2-00341BBCFAF9}"/>
              </a:ext>
            </a:extLst>
          </p:cNvPr>
          <p:cNvSpPr txBox="1"/>
          <p:nvPr userDrawn="1"/>
        </p:nvSpPr>
        <p:spPr>
          <a:xfrm>
            <a:off x="5365018" y="6585611"/>
            <a:ext cx="143180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© 2020 MobileNet Services</a:t>
            </a:r>
          </a:p>
        </p:txBody>
      </p:sp>
    </p:spTree>
    <p:extLst>
      <p:ext uri="{BB962C8B-B14F-4D97-AF65-F5344CB8AC3E}">
        <p14:creationId xmlns:p14="http://schemas.microsoft.com/office/powerpoint/2010/main" val="12129783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C1A21740-53CF-4832-8B9F-CC0F3A5075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8319" y="-76200"/>
            <a:ext cx="1094565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280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020844F-C220-49BC-ACA2-00341BBCFAF9}"/>
              </a:ext>
            </a:extLst>
          </p:cNvPr>
          <p:cNvSpPr txBox="1"/>
          <p:nvPr userDrawn="1"/>
        </p:nvSpPr>
        <p:spPr>
          <a:xfrm>
            <a:off x="10100838" y="6585611"/>
            <a:ext cx="146706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Proprietary</a:t>
            </a:r>
            <a:r>
              <a:rPr lang="en-US" sz="800" baseline="0" dirty="0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and Confidential</a:t>
            </a:r>
            <a:endParaRPr lang="en-US" sz="800" dirty="0">
              <a:solidFill>
                <a:srgbClr val="0000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1724201A-38D5-4E03-81B2-22CBBF11EBE5}"/>
              </a:ext>
            </a:extLst>
          </p:cNvPr>
          <p:cNvCxnSpPr/>
          <p:nvPr userDrawn="1"/>
        </p:nvCxnSpPr>
        <p:spPr>
          <a:xfrm flipH="1">
            <a:off x="612116" y="762000"/>
            <a:ext cx="11549722" cy="0"/>
          </a:xfrm>
          <a:prstGeom prst="line">
            <a:avLst/>
          </a:prstGeom>
          <a:ln>
            <a:solidFill>
              <a:srgbClr val="B0D56D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0C034F-9617-46CD-BB31-9A2990C3FB67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519113" y="914402"/>
            <a:ext cx="10944860" cy="5257798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>
              <a:defRPr sz="2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20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8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8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en-US" dirty="0"/>
              <a:t>Enter your text here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D3629AF-46D9-4FDB-A2F9-E714B08F93C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975" y="6324600"/>
            <a:ext cx="1260466" cy="46026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020844F-C220-49BC-ACA2-00341BBCFAF9}"/>
              </a:ext>
            </a:extLst>
          </p:cNvPr>
          <p:cNvSpPr txBox="1"/>
          <p:nvPr userDrawn="1"/>
        </p:nvSpPr>
        <p:spPr>
          <a:xfrm>
            <a:off x="5365018" y="6585611"/>
            <a:ext cx="143180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© 2020 MobileNet Services</a:t>
            </a:r>
          </a:p>
        </p:txBody>
      </p:sp>
    </p:spTree>
    <p:extLst>
      <p:ext uri="{BB962C8B-B14F-4D97-AF65-F5344CB8AC3E}">
        <p14:creationId xmlns:p14="http://schemas.microsoft.com/office/powerpoint/2010/main" val="4242714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ransition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C1A21740-53CF-4832-8B9F-CC0F3A5075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8319" y="-76200"/>
            <a:ext cx="1094565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280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020844F-C220-49BC-ACA2-00341BBCFAF9}"/>
              </a:ext>
            </a:extLst>
          </p:cNvPr>
          <p:cNvSpPr txBox="1"/>
          <p:nvPr userDrawn="1"/>
        </p:nvSpPr>
        <p:spPr>
          <a:xfrm>
            <a:off x="10100838" y="6585611"/>
            <a:ext cx="146706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Proprietary</a:t>
            </a:r>
            <a:r>
              <a:rPr lang="en-US" sz="800" baseline="0" dirty="0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and Confidential</a:t>
            </a:r>
            <a:endParaRPr lang="en-US" sz="800" dirty="0">
              <a:solidFill>
                <a:srgbClr val="0000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1724201A-38D5-4E03-81B2-22CBBF11EBE5}"/>
              </a:ext>
            </a:extLst>
          </p:cNvPr>
          <p:cNvCxnSpPr/>
          <p:nvPr userDrawn="1"/>
        </p:nvCxnSpPr>
        <p:spPr>
          <a:xfrm flipH="1">
            <a:off x="612116" y="762000"/>
            <a:ext cx="11549722" cy="0"/>
          </a:xfrm>
          <a:prstGeom prst="line">
            <a:avLst/>
          </a:prstGeom>
          <a:ln>
            <a:solidFill>
              <a:srgbClr val="B0D56D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0C034F-9617-46CD-BB31-9A2990C3FB67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519113" y="914402"/>
            <a:ext cx="5561806" cy="5257798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>
              <a:defRPr sz="2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20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8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8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en-US" dirty="0"/>
              <a:t>Enter your text here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D3629AF-46D9-4FDB-A2F9-E714B08F93C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975" y="6324600"/>
            <a:ext cx="1260466" cy="46026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020844F-C220-49BC-ACA2-00341BBCFAF9}"/>
              </a:ext>
            </a:extLst>
          </p:cNvPr>
          <p:cNvSpPr txBox="1"/>
          <p:nvPr userDrawn="1"/>
        </p:nvSpPr>
        <p:spPr>
          <a:xfrm>
            <a:off x="5365018" y="6585611"/>
            <a:ext cx="143180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© 2020 MobileNet Services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4B97630-D3F3-43A0-BDE7-48BB33D79015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233319" y="914402"/>
            <a:ext cx="5561806" cy="5257798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>
              <a:defRPr sz="2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20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8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8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en-US" dirty="0"/>
              <a:t>Enter your text here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145942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78282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1" r:id="rId1"/>
    <p:sldLayoutId id="2147483773" r:id="rId2"/>
    <p:sldLayoutId id="2147483767" r:id="rId3"/>
    <p:sldLayoutId id="2147483772" r:id="rId4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2800" kern="1200">
          <a:solidFill>
            <a:schemeClr val="bg1">
              <a:lumMod val="50000"/>
            </a:schemeClr>
          </a:solidFill>
          <a:latin typeface="Book Antiqua" panose="02040602050305030304" pitchFamily="18" charset="0"/>
          <a:ea typeface="+mj-ea"/>
          <a:cs typeface="Book Antiqua" panose="02040602050305030304" pitchFamily="18" charset="0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bg1">
              <a:lumMod val="50000"/>
            </a:schemeClr>
          </a:solidFill>
          <a:latin typeface="Book Antiqua" panose="02040602050305030304" pitchFamily="18" charset="0"/>
          <a:ea typeface="+mn-ea"/>
          <a:cs typeface="Book Antiqua" panose="02040602050305030304" pitchFamily="18" charset="0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bg1">
              <a:lumMod val="50000"/>
            </a:schemeClr>
          </a:solidFill>
          <a:latin typeface="Book Antiqua" panose="02040602050305030304" pitchFamily="18" charset="0"/>
          <a:ea typeface="+mn-ea"/>
          <a:cs typeface="Book Antiqua" panose="02040602050305030304" pitchFamily="18" charset="0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bg1">
              <a:lumMod val="50000"/>
            </a:schemeClr>
          </a:solidFill>
          <a:latin typeface="Book Antiqua" panose="02040602050305030304" pitchFamily="18" charset="0"/>
          <a:ea typeface="+mn-ea"/>
          <a:cs typeface="Book Antiqua" panose="02040602050305030304" pitchFamily="18" charset="0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bg1">
              <a:lumMod val="50000"/>
            </a:schemeClr>
          </a:solidFill>
          <a:latin typeface="Book Antiqua" panose="02040602050305030304" pitchFamily="18" charset="0"/>
          <a:ea typeface="+mn-ea"/>
          <a:cs typeface="Book Antiqua" panose="02040602050305030304" pitchFamily="18" charset="0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bg1">
              <a:lumMod val="50000"/>
            </a:schemeClr>
          </a:solidFill>
          <a:latin typeface="Book Antiqua" panose="02040602050305030304" pitchFamily="18" charset="0"/>
          <a:ea typeface="+mn-ea"/>
          <a:cs typeface="Book Antiqua" panose="02040602050305030304" pitchFamily="18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ACF9E94-14C4-4D6C-AC03-98860F0F5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MS-MBA-3.3-LAA2-F4 PAFX Conversion </a:t>
            </a:r>
            <a:br>
              <a:rPr lang="en-US" dirty="0"/>
            </a:br>
            <a:r>
              <a:rPr lang="en-US" dirty="0"/>
              <a:t>reference pattern MS-MBA-3.3-LAA2-F4 07-27-2020</a:t>
            </a:r>
            <a:br>
              <a:rPr lang="en-US" dirty="0"/>
            </a:b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2A571864-45DC-40EB-828D-B680FF069172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234113" y="938047"/>
            <a:ext cx="5561012" cy="5210506"/>
          </a:xfrm>
          <a:ln>
            <a:solidFill>
              <a:schemeClr val="tx1"/>
            </a:solidFill>
          </a:ln>
        </p:spPr>
      </p:pic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1BFE7569-CDB4-447A-B5BC-641297240B4F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19113" y="942706"/>
            <a:ext cx="5562600" cy="5201188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MS-MBA-3.3-LAA2-F4 (Boresight View) 5250-5350MHz T 0  Az +40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E989749-FD6C-45D4-A9F0-FCBCC6A4422F}"/>
              </a:ext>
            </a:extLst>
          </p:cNvPr>
          <p:cNvSpPr txBox="1"/>
          <p:nvPr/>
        </p:nvSpPr>
        <p:spPr>
          <a:xfrm>
            <a:off x="2611438" y="882134"/>
            <a:ext cx="990600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5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C81FBD2-831D-442E-95B8-191FFEB179FB}"/>
              </a:ext>
            </a:extLst>
          </p:cNvPr>
          <p:cNvSpPr txBox="1"/>
          <p:nvPr/>
        </p:nvSpPr>
        <p:spPr>
          <a:xfrm>
            <a:off x="8570120" y="812800"/>
            <a:ext cx="1077118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 6</a:t>
            </a:r>
            <a:r>
              <a:rPr lang="en-US" dirty="0">
                <a:highlight>
                  <a:srgbClr val="FFFF00"/>
                </a:highlight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5895985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Content Placeholder 13">
            <a:extLst>
              <a:ext uri="{FF2B5EF4-FFF2-40B4-BE49-F238E27FC236}">
                <a16:creationId xmlns:a16="http://schemas.microsoft.com/office/drawing/2014/main" id="{82017C3A-A891-449D-BD3E-B9D6F70FD64E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234113" y="937390"/>
            <a:ext cx="5561012" cy="5211820"/>
          </a:xfrm>
          <a:ln>
            <a:solidFill>
              <a:schemeClr val="tx1"/>
            </a:solidFill>
          </a:ln>
        </p:spPr>
      </p:pic>
      <p:pic>
        <p:nvPicPr>
          <p:cNvPr id="11" name="Content Placeholder 10">
            <a:extLst>
              <a:ext uri="{FF2B5EF4-FFF2-40B4-BE49-F238E27FC236}">
                <a16:creationId xmlns:a16="http://schemas.microsoft.com/office/drawing/2014/main" id="{93455532-94C0-4976-B230-E1C3708502B9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19113" y="926992"/>
            <a:ext cx="5562600" cy="5232615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MS-MBA-3.3-LAA2-F4 (Boresight View) 5250-5350MHz T 10  Az +40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E989749-FD6C-45D4-A9F0-FCBCC6A4422F}"/>
              </a:ext>
            </a:extLst>
          </p:cNvPr>
          <p:cNvSpPr txBox="1"/>
          <p:nvPr/>
        </p:nvSpPr>
        <p:spPr>
          <a:xfrm>
            <a:off x="2611438" y="882134"/>
            <a:ext cx="990600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5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C81FBD2-831D-442E-95B8-191FFEB179FB}"/>
              </a:ext>
            </a:extLst>
          </p:cNvPr>
          <p:cNvSpPr txBox="1"/>
          <p:nvPr/>
        </p:nvSpPr>
        <p:spPr>
          <a:xfrm>
            <a:off x="8570120" y="812800"/>
            <a:ext cx="1077118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 6</a:t>
            </a:r>
            <a:r>
              <a:rPr lang="en-US" dirty="0">
                <a:highlight>
                  <a:srgbClr val="FFFF00"/>
                </a:highlight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710390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2E197F6F-75DC-4AB2-8F97-35DEC3E6623D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234113" y="950949"/>
            <a:ext cx="5561012" cy="5184702"/>
          </a:xfrm>
          <a:ln>
            <a:solidFill>
              <a:schemeClr val="tx1"/>
            </a:solidFill>
          </a:ln>
        </p:spPr>
      </p:pic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ECA1F265-9300-41C8-BC5D-EFB6E0D33CAE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19113" y="932391"/>
            <a:ext cx="5562600" cy="5221818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MS-MBA-3.3-LAA2-F4 (Boresight View) 5250-5350MHz T 20  Az +40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E989749-FD6C-45D4-A9F0-FCBCC6A4422F}"/>
              </a:ext>
            </a:extLst>
          </p:cNvPr>
          <p:cNvSpPr txBox="1"/>
          <p:nvPr/>
        </p:nvSpPr>
        <p:spPr>
          <a:xfrm>
            <a:off x="2611438" y="882134"/>
            <a:ext cx="990600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5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C81FBD2-831D-442E-95B8-191FFEB179FB}"/>
              </a:ext>
            </a:extLst>
          </p:cNvPr>
          <p:cNvSpPr txBox="1"/>
          <p:nvPr/>
        </p:nvSpPr>
        <p:spPr>
          <a:xfrm>
            <a:off x="8570120" y="812800"/>
            <a:ext cx="1077118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 6</a:t>
            </a:r>
            <a:r>
              <a:rPr lang="en-US" dirty="0">
                <a:highlight>
                  <a:srgbClr val="FFFF00"/>
                </a:highlight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084132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1B690371-1ABE-427D-9C4F-7EAF894F86F2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234113" y="937554"/>
            <a:ext cx="5561012" cy="5211492"/>
          </a:xfrm>
          <a:ln>
            <a:solidFill>
              <a:schemeClr val="tx1"/>
            </a:solidFill>
          </a:ln>
        </p:spPr>
      </p:pic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CFC54FBB-310E-4B59-977B-7DCF21D12BAB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20913" y="914400"/>
            <a:ext cx="5559000" cy="5257800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MS-MBA-3.3-LAA2-F4 (Boresight View) 5250-5350MHz T 30  Az +40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E989749-FD6C-45D4-A9F0-FCBCC6A4422F}"/>
              </a:ext>
            </a:extLst>
          </p:cNvPr>
          <p:cNvSpPr txBox="1"/>
          <p:nvPr/>
        </p:nvSpPr>
        <p:spPr>
          <a:xfrm>
            <a:off x="2611438" y="882134"/>
            <a:ext cx="990600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5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C81FBD2-831D-442E-95B8-191FFEB179FB}"/>
              </a:ext>
            </a:extLst>
          </p:cNvPr>
          <p:cNvSpPr txBox="1"/>
          <p:nvPr/>
        </p:nvSpPr>
        <p:spPr>
          <a:xfrm>
            <a:off x="8570120" y="812800"/>
            <a:ext cx="1077118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 6</a:t>
            </a:r>
            <a:r>
              <a:rPr lang="en-US" dirty="0">
                <a:highlight>
                  <a:srgbClr val="FFFF00"/>
                </a:highlight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847929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35445D-359A-4ED4-BBBD-F54C40A9A5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MS-MBA-3.3-LAA2-F4: LAA Band (5.0 GHz-6.0 GHz) T 0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B54C4C79-C8E6-4B10-A00D-D0CE34AED338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2"/>
          <a:stretch>
            <a:fillRect/>
          </a:stretch>
        </p:blipFill>
        <p:spPr>
          <a:xfrm>
            <a:off x="2385301" y="914400"/>
            <a:ext cx="7211848" cy="5257800"/>
          </a:xfrm>
        </p:spPr>
      </p:pic>
    </p:spTree>
    <p:extLst>
      <p:ext uri="{BB962C8B-B14F-4D97-AF65-F5344CB8AC3E}">
        <p14:creationId xmlns:p14="http://schemas.microsoft.com/office/powerpoint/2010/main" val="24375064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15E9A4-B701-4DFF-94E7-B0F0830A3B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MS-MBA-3.3-LAA2-F4: LAA Band (5.0 GHz-6.0 GHz) T 10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578C5549-C3AA-4B48-8CD7-9E6475BBE358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2"/>
          <a:stretch>
            <a:fillRect/>
          </a:stretch>
        </p:blipFill>
        <p:spPr>
          <a:xfrm>
            <a:off x="2385301" y="914400"/>
            <a:ext cx="7211848" cy="5257800"/>
          </a:xfrm>
        </p:spPr>
      </p:pic>
    </p:spTree>
    <p:extLst>
      <p:ext uri="{BB962C8B-B14F-4D97-AF65-F5344CB8AC3E}">
        <p14:creationId xmlns:p14="http://schemas.microsoft.com/office/powerpoint/2010/main" val="2588773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CB2862-E967-44B0-B83B-BC6A029412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MS-MBA-3.3-LAA2-F4: LAA Band (5.0 GHz-6.0 GHz) T 20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381DB8C3-84DB-4949-9D68-ADAF16B3AC15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2"/>
          <a:stretch>
            <a:fillRect/>
          </a:stretch>
        </p:blipFill>
        <p:spPr>
          <a:xfrm>
            <a:off x="2385301" y="914400"/>
            <a:ext cx="7211848" cy="5257800"/>
          </a:xfrm>
        </p:spPr>
      </p:pic>
    </p:spTree>
    <p:extLst>
      <p:ext uri="{BB962C8B-B14F-4D97-AF65-F5344CB8AC3E}">
        <p14:creationId xmlns:p14="http://schemas.microsoft.com/office/powerpoint/2010/main" val="87077299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651F93-ABB7-454F-91E5-2AE4A03F98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MS-MBA-3.3-LAA2-F4: LAA Band (5.0 GHz-6.0 GHz) T 30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B0003E29-30A8-4EB4-A365-A7EADFEBDD27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2"/>
          <a:stretch>
            <a:fillRect/>
          </a:stretch>
        </p:blipFill>
        <p:spPr>
          <a:xfrm>
            <a:off x="2385301" y="914400"/>
            <a:ext cx="7211848" cy="5257800"/>
          </a:xfrm>
        </p:spPr>
      </p:pic>
    </p:spTree>
    <p:extLst>
      <p:ext uri="{BB962C8B-B14F-4D97-AF65-F5344CB8AC3E}">
        <p14:creationId xmlns:p14="http://schemas.microsoft.com/office/powerpoint/2010/main" val="385629247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Content Placeholder 13">
            <a:extLst>
              <a:ext uri="{FF2B5EF4-FFF2-40B4-BE49-F238E27FC236}">
                <a16:creationId xmlns:a16="http://schemas.microsoft.com/office/drawing/2014/main" id="{1B6E82F8-5406-4525-91CE-5DFC44B25BB5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234113" y="940830"/>
            <a:ext cx="5561012" cy="5204939"/>
          </a:xfrm>
          <a:ln>
            <a:solidFill>
              <a:schemeClr val="tx1"/>
            </a:solidFill>
          </a:ln>
        </p:spPr>
      </p:pic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DD1E04E1-608D-416C-A6C6-73C8D5F9E7DE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19113" y="925296"/>
            <a:ext cx="5562600" cy="5236007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MS-MBA-3.3-LAA2-F4 (Boresight View) 3300-3350MHz T 0  Az -40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60714D3-DA1A-49DC-82F9-C5095D7B484C}"/>
              </a:ext>
            </a:extLst>
          </p:cNvPr>
          <p:cNvSpPr txBox="1"/>
          <p:nvPr/>
        </p:nvSpPr>
        <p:spPr>
          <a:xfrm>
            <a:off x="2499519" y="838200"/>
            <a:ext cx="990600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7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9A77A3F-27B3-4E5D-8C6B-AF0CB4969FEB}"/>
              </a:ext>
            </a:extLst>
          </p:cNvPr>
          <p:cNvSpPr txBox="1"/>
          <p:nvPr/>
        </p:nvSpPr>
        <p:spPr>
          <a:xfrm>
            <a:off x="8570120" y="812800"/>
            <a:ext cx="1077118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8</a:t>
            </a:r>
          </a:p>
        </p:txBody>
      </p:sp>
    </p:spTree>
    <p:extLst>
      <p:ext uri="{BB962C8B-B14F-4D97-AF65-F5344CB8AC3E}">
        <p14:creationId xmlns:p14="http://schemas.microsoft.com/office/powerpoint/2010/main" val="361941617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Content Placeholder 13">
            <a:extLst>
              <a:ext uri="{FF2B5EF4-FFF2-40B4-BE49-F238E27FC236}">
                <a16:creationId xmlns:a16="http://schemas.microsoft.com/office/drawing/2014/main" id="{4B358FF6-1B70-4259-B54E-636854E1A722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234113" y="939209"/>
            <a:ext cx="5561012" cy="5208182"/>
          </a:xfrm>
          <a:ln>
            <a:solidFill>
              <a:schemeClr val="tx1"/>
            </a:solidFill>
          </a:ln>
        </p:spPr>
      </p:pic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99AE800C-5FC2-4D00-9EED-502F75FB8681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19113" y="919879"/>
            <a:ext cx="5562600" cy="5246842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MS-MBA-3.3-LAA2-F4 (Boresight View) 3300-3350MHz T 0  Az -40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DE56217-8B02-4D8B-93F2-68894AA77FCC}"/>
              </a:ext>
            </a:extLst>
          </p:cNvPr>
          <p:cNvSpPr txBox="1"/>
          <p:nvPr/>
        </p:nvSpPr>
        <p:spPr>
          <a:xfrm>
            <a:off x="2604506" y="838200"/>
            <a:ext cx="994833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9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15D647D-F246-4A7E-AEAB-29D5907E4A9B}"/>
              </a:ext>
            </a:extLst>
          </p:cNvPr>
          <p:cNvSpPr txBox="1"/>
          <p:nvPr/>
        </p:nvSpPr>
        <p:spPr>
          <a:xfrm>
            <a:off x="8716487" y="838200"/>
            <a:ext cx="948266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10</a:t>
            </a:r>
          </a:p>
        </p:txBody>
      </p:sp>
    </p:spTree>
    <p:extLst>
      <p:ext uri="{BB962C8B-B14F-4D97-AF65-F5344CB8AC3E}">
        <p14:creationId xmlns:p14="http://schemas.microsoft.com/office/powerpoint/2010/main" val="21813462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6B878576-40FF-42C8-B4DB-A04AA78CC3DB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234113" y="964015"/>
            <a:ext cx="5561012" cy="5158570"/>
          </a:xfrm>
          <a:ln>
            <a:solidFill>
              <a:schemeClr val="tx1"/>
            </a:solidFill>
          </a:ln>
        </p:spPr>
      </p:pic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F8742C39-4A17-473D-A4E8-3F444EF70C1A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19113" y="927616"/>
            <a:ext cx="5562600" cy="5231367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MS-MBA-3.3-LAA2-F4 (Boresight View) 5250-5350MHz T 0  Az -40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16834A3-C30A-45B4-B93D-21533AA5899B}"/>
              </a:ext>
            </a:extLst>
          </p:cNvPr>
          <p:cNvSpPr txBox="1"/>
          <p:nvPr/>
        </p:nvSpPr>
        <p:spPr>
          <a:xfrm>
            <a:off x="2604506" y="838200"/>
            <a:ext cx="994833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49C418D-8D11-4807-B056-94B909C99416}"/>
              </a:ext>
            </a:extLst>
          </p:cNvPr>
          <p:cNvSpPr txBox="1"/>
          <p:nvPr/>
        </p:nvSpPr>
        <p:spPr>
          <a:xfrm>
            <a:off x="8716487" y="838200"/>
            <a:ext cx="948266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2</a:t>
            </a:r>
          </a:p>
        </p:txBody>
      </p:sp>
    </p:spTree>
    <p:extLst>
      <p:ext uri="{BB962C8B-B14F-4D97-AF65-F5344CB8AC3E}">
        <p14:creationId xmlns:p14="http://schemas.microsoft.com/office/powerpoint/2010/main" val="207886630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Content Placeholder 12">
            <a:extLst>
              <a:ext uri="{FF2B5EF4-FFF2-40B4-BE49-F238E27FC236}">
                <a16:creationId xmlns:a16="http://schemas.microsoft.com/office/drawing/2014/main" id="{DEF65794-71D5-40B8-888B-766BD358920E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234113" y="943960"/>
            <a:ext cx="5561012" cy="5198679"/>
          </a:xfrm>
          <a:ln>
            <a:solidFill>
              <a:schemeClr val="tx1"/>
            </a:solidFill>
          </a:ln>
        </p:spPr>
      </p:pic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CC2709E3-B893-4ADC-A07F-90EA8342F4B3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19113" y="934849"/>
            <a:ext cx="5562600" cy="5216901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MS-MBA-3.3-LAA2-F4 (Boresight View) 3300-3350MHz T 10  Az -40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60714D3-DA1A-49DC-82F9-C5095D7B484C}"/>
              </a:ext>
            </a:extLst>
          </p:cNvPr>
          <p:cNvSpPr txBox="1"/>
          <p:nvPr/>
        </p:nvSpPr>
        <p:spPr>
          <a:xfrm>
            <a:off x="2499519" y="838200"/>
            <a:ext cx="990600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7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9A77A3F-27B3-4E5D-8C6B-AF0CB4969FEB}"/>
              </a:ext>
            </a:extLst>
          </p:cNvPr>
          <p:cNvSpPr txBox="1"/>
          <p:nvPr/>
        </p:nvSpPr>
        <p:spPr>
          <a:xfrm>
            <a:off x="8570120" y="812800"/>
            <a:ext cx="1077118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8</a:t>
            </a:r>
          </a:p>
        </p:txBody>
      </p:sp>
    </p:spTree>
    <p:extLst>
      <p:ext uri="{BB962C8B-B14F-4D97-AF65-F5344CB8AC3E}">
        <p14:creationId xmlns:p14="http://schemas.microsoft.com/office/powerpoint/2010/main" val="335288400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Content Placeholder 12">
            <a:extLst>
              <a:ext uri="{FF2B5EF4-FFF2-40B4-BE49-F238E27FC236}">
                <a16:creationId xmlns:a16="http://schemas.microsoft.com/office/drawing/2014/main" id="{B416457D-7BD8-43CC-BE4B-C019A4E9157C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234113" y="916831"/>
            <a:ext cx="5561012" cy="5252937"/>
          </a:xfrm>
          <a:ln>
            <a:solidFill>
              <a:schemeClr val="tx1"/>
            </a:solidFill>
          </a:ln>
        </p:spPr>
      </p:pic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CCC3FA59-9561-4566-880B-E9AB310411A2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27929" y="914400"/>
            <a:ext cx="5544968" cy="5257800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MS-MBA-3.3-LAA2-F4 (Boresight View) 3300-3350MHz T 10  Az -40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DE56217-8B02-4D8B-93F2-68894AA77FCC}"/>
              </a:ext>
            </a:extLst>
          </p:cNvPr>
          <p:cNvSpPr txBox="1"/>
          <p:nvPr/>
        </p:nvSpPr>
        <p:spPr>
          <a:xfrm>
            <a:off x="2604506" y="838200"/>
            <a:ext cx="994833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9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15D647D-F246-4A7E-AEAB-29D5907E4A9B}"/>
              </a:ext>
            </a:extLst>
          </p:cNvPr>
          <p:cNvSpPr txBox="1"/>
          <p:nvPr/>
        </p:nvSpPr>
        <p:spPr>
          <a:xfrm>
            <a:off x="8716487" y="838200"/>
            <a:ext cx="948266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10</a:t>
            </a:r>
          </a:p>
        </p:txBody>
      </p:sp>
    </p:spTree>
    <p:extLst>
      <p:ext uri="{BB962C8B-B14F-4D97-AF65-F5344CB8AC3E}">
        <p14:creationId xmlns:p14="http://schemas.microsoft.com/office/powerpoint/2010/main" val="360390145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44D53C1C-0005-4110-9EF0-64AA14E94E7E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234113" y="922804"/>
            <a:ext cx="5561012" cy="5240991"/>
          </a:xfrm>
          <a:ln>
            <a:solidFill>
              <a:schemeClr val="tx1"/>
            </a:solidFill>
          </a:ln>
        </p:spPr>
      </p:pic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2711F2F7-1182-404B-813C-3B22B095EB42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19113" y="929454"/>
            <a:ext cx="5562600" cy="5227692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MS-MBA-3.3-LAA2-F4 (Boresight View) 3300-3350MHz T 10  Az -40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60714D3-DA1A-49DC-82F9-C5095D7B484C}"/>
              </a:ext>
            </a:extLst>
          </p:cNvPr>
          <p:cNvSpPr txBox="1"/>
          <p:nvPr/>
        </p:nvSpPr>
        <p:spPr>
          <a:xfrm>
            <a:off x="2499519" y="838200"/>
            <a:ext cx="990600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7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9A77A3F-27B3-4E5D-8C6B-AF0CB4969FEB}"/>
              </a:ext>
            </a:extLst>
          </p:cNvPr>
          <p:cNvSpPr txBox="1"/>
          <p:nvPr/>
        </p:nvSpPr>
        <p:spPr>
          <a:xfrm>
            <a:off x="8570120" y="812800"/>
            <a:ext cx="1077118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8</a:t>
            </a:r>
          </a:p>
        </p:txBody>
      </p:sp>
    </p:spTree>
    <p:extLst>
      <p:ext uri="{BB962C8B-B14F-4D97-AF65-F5344CB8AC3E}">
        <p14:creationId xmlns:p14="http://schemas.microsoft.com/office/powerpoint/2010/main" val="57021447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CA0AB7F2-DE51-42A1-B52D-FBBC60B99142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236021" y="914400"/>
            <a:ext cx="5557195" cy="5257800"/>
          </a:xfrm>
          <a:ln>
            <a:solidFill>
              <a:schemeClr val="tx1"/>
            </a:solidFill>
          </a:ln>
        </p:spPr>
      </p:pic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BDEB6B6C-D6CA-44F1-A0F5-C90FDB98B035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19113" y="941269"/>
            <a:ext cx="5562600" cy="5204062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MS-MBA-3.3-LAA2-F4 (Boresight View) 3300-3350MHz T 10  Az -40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DE56217-8B02-4D8B-93F2-68894AA77FCC}"/>
              </a:ext>
            </a:extLst>
          </p:cNvPr>
          <p:cNvSpPr txBox="1"/>
          <p:nvPr/>
        </p:nvSpPr>
        <p:spPr>
          <a:xfrm>
            <a:off x="2604506" y="838200"/>
            <a:ext cx="994833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9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15D647D-F246-4A7E-AEAB-29D5907E4A9B}"/>
              </a:ext>
            </a:extLst>
          </p:cNvPr>
          <p:cNvSpPr txBox="1"/>
          <p:nvPr/>
        </p:nvSpPr>
        <p:spPr>
          <a:xfrm>
            <a:off x="8716487" y="838200"/>
            <a:ext cx="948266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10</a:t>
            </a:r>
          </a:p>
        </p:txBody>
      </p:sp>
    </p:spTree>
    <p:extLst>
      <p:ext uri="{BB962C8B-B14F-4D97-AF65-F5344CB8AC3E}">
        <p14:creationId xmlns:p14="http://schemas.microsoft.com/office/powerpoint/2010/main" val="148767845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5190B7F3-EBB8-4B10-9EB7-16FEE4B05D1C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234113" y="939996"/>
            <a:ext cx="5561012" cy="5206608"/>
          </a:xfrm>
          <a:ln>
            <a:solidFill>
              <a:schemeClr val="tx1"/>
            </a:solidFill>
          </a:ln>
        </p:spPr>
      </p:pic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9C30636D-4E29-407C-BC1C-AE24AD53C6CC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19113" y="927148"/>
            <a:ext cx="5562600" cy="5232304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MS-MBA-3.3-LAA2-F4 (Boresight View) 3300-3350MHz T 30  Az -40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60714D3-DA1A-49DC-82F9-C5095D7B484C}"/>
              </a:ext>
            </a:extLst>
          </p:cNvPr>
          <p:cNvSpPr txBox="1"/>
          <p:nvPr/>
        </p:nvSpPr>
        <p:spPr>
          <a:xfrm>
            <a:off x="2499519" y="838200"/>
            <a:ext cx="990600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7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9A77A3F-27B3-4E5D-8C6B-AF0CB4969FEB}"/>
              </a:ext>
            </a:extLst>
          </p:cNvPr>
          <p:cNvSpPr txBox="1"/>
          <p:nvPr/>
        </p:nvSpPr>
        <p:spPr>
          <a:xfrm>
            <a:off x="8570120" y="812800"/>
            <a:ext cx="1077118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8</a:t>
            </a:r>
          </a:p>
        </p:txBody>
      </p:sp>
    </p:spTree>
    <p:extLst>
      <p:ext uri="{BB962C8B-B14F-4D97-AF65-F5344CB8AC3E}">
        <p14:creationId xmlns:p14="http://schemas.microsoft.com/office/powerpoint/2010/main" val="310704453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B981DB7A-2039-4C48-A6CA-463357111249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234113" y="932020"/>
            <a:ext cx="5561012" cy="5222560"/>
          </a:xfrm>
          <a:ln>
            <a:solidFill>
              <a:schemeClr val="tx1"/>
            </a:solidFill>
          </a:ln>
        </p:spPr>
      </p:pic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AE9D0094-9D7A-4017-B864-3EB9881D5521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19113" y="929928"/>
            <a:ext cx="5562600" cy="5226744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MS-MBA-3.3-LAA2-F4 (Boresight View) 3300-3350MHz T 30  Az -40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DE56217-8B02-4D8B-93F2-68894AA77FCC}"/>
              </a:ext>
            </a:extLst>
          </p:cNvPr>
          <p:cNvSpPr txBox="1"/>
          <p:nvPr/>
        </p:nvSpPr>
        <p:spPr>
          <a:xfrm>
            <a:off x="2604506" y="838200"/>
            <a:ext cx="994833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9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15D647D-F246-4A7E-AEAB-29D5907E4A9B}"/>
              </a:ext>
            </a:extLst>
          </p:cNvPr>
          <p:cNvSpPr txBox="1"/>
          <p:nvPr/>
        </p:nvSpPr>
        <p:spPr>
          <a:xfrm>
            <a:off x="8716487" y="838200"/>
            <a:ext cx="948266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10</a:t>
            </a:r>
          </a:p>
        </p:txBody>
      </p:sp>
    </p:spTree>
    <p:extLst>
      <p:ext uri="{BB962C8B-B14F-4D97-AF65-F5344CB8AC3E}">
        <p14:creationId xmlns:p14="http://schemas.microsoft.com/office/powerpoint/2010/main" val="378662727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Content Placeholder 13">
            <a:extLst>
              <a:ext uri="{FF2B5EF4-FFF2-40B4-BE49-F238E27FC236}">
                <a16:creationId xmlns:a16="http://schemas.microsoft.com/office/drawing/2014/main" id="{18CB1536-B8A7-4AEE-8B58-EA12D268B35F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234113" y="941166"/>
            <a:ext cx="5561012" cy="5204267"/>
          </a:xfrm>
          <a:ln>
            <a:solidFill>
              <a:schemeClr val="tx1"/>
            </a:solidFill>
          </a:ln>
        </p:spPr>
      </p:pic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6B1E24EE-0D11-40D1-86DE-5698905DFEA7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MS-MBA-3.3-LAA2-F4 (Boresight View) 3300-3350MHz T 0  Az 0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DE56217-8B02-4D8B-93F2-68894AA77FCC}"/>
              </a:ext>
            </a:extLst>
          </p:cNvPr>
          <p:cNvSpPr txBox="1"/>
          <p:nvPr/>
        </p:nvSpPr>
        <p:spPr>
          <a:xfrm>
            <a:off x="2604506" y="838200"/>
            <a:ext cx="994833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11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15D647D-F246-4A7E-AEAB-29D5907E4A9B}"/>
              </a:ext>
            </a:extLst>
          </p:cNvPr>
          <p:cNvSpPr txBox="1"/>
          <p:nvPr/>
        </p:nvSpPr>
        <p:spPr>
          <a:xfrm>
            <a:off x="8716487" y="838200"/>
            <a:ext cx="948266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12</a:t>
            </a:r>
          </a:p>
        </p:txBody>
      </p:sp>
    </p:spTree>
    <p:extLst>
      <p:ext uri="{BB962C8B-B14F-4D97-AF65-F5344CB8AC3E}">
        <p14:creationId xmlns:p14="http://schemas.microsoft.com/office/powerpoint/2010/main" val="345346559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Content Placeholder 13">
            <a:extLst>
              <a:ext uri="{FF2B5EF4-FFF2-40B4-BE49-F238E27FC236}">
                <a16:creationId xmlns:a16="http://schemas.microsoft.com/office/drawing/2014/main" id="{4549C815-8910-40FE-87BF-B82893B896B7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234113" y="931310"/>
            <a:ext cx="5561012" cy="5223980"/>
          </a:xfrm>
          <a:ln>
            <a:solidFill>
              <a:schemeClr val="tx1"/>
            </a:solidFill>
          </a:ln>
        </p:spPr>
      </p:pic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BD89EE94-EFF7-4864-93AD-D43DD8C429EF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19113" y="921755"/>
            <a:ext cx="5562600" cy="5243090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MS-MBA-3.3-LAA2-F4 (Boresight View) 3300-3350MHz T 0  Az 0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DE56217-8B02-4D8B-93F2-68894AA77FCC}"/>
              </a:ext>
            </a:extLst>
          </p:cNvPr>
          <p:cNvSpPr txBox="1"/>
          <p:nvPr/>
        </p:nvSpPr>
        <p:spPr>
          <a:xfrm>
            <a:off x="2604506" y="838200"/>
            <a:ext cx="994833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13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15D647D-F246-4A7E-AEAB-29D5907E4A9B}"/>
              </a:ext>
            </a:extLst>
          </p:cNvPr>
          <p:cNvSpPr txBox="1"/>
          <p:nvPr/>
        </p:nvSpPr>
        <p:spPr>
          <a:xfrm>
            <a:off x="8716487" y="838200"/>
            <a:ext cx="948266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14</a:t>
            </a:r>
          </a:p>
        </p:txBody>
      </p:sp>
    </p:spTree>
    <p:extLst>
      <p:ext uri="{BB962C8B-B14F-4D97-AF65-F5344CB8AC3E}">
        <p14:creationId xmlns:p14="http://schemas.microsoft.com/office/powerpoint/2010/main" val="139185820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Content Placeholder 12">
            <a:extLst>
              <a:ext uri="{FF2B5EF4-FFF2-40B4-BE49-F238E27FC236}">
                <a16:creationId xmlns:a16="http://schemas.microsoft.com/office/drawing/2014/main" id="{12C6E64E-8A84-4276-AC41-1210CBB1576A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234113" y="921606"/>
            <a:ext cx="5561012" cy="5243388"/>
          </a:xfrm>
          <a:ln>
            <a:solidFill>
              <a:schemeClr val="tx1"/>
            </a:solidFill>
          </a:ln>
        </p:spPr>
      </p:pic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EF688A8F-C27B-4423-BD9A-F8FC649E3A9C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19113" y="939252"/>
            <a:ext cx="5562600" cy="5208095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MS-MBA-3.3-LAA2-F4 (Boresight View) 3300-3350MHz T 10  Az 0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DE56217-8B02-4D8B-93F2-68894AA77FCC}"/>
              </a:ext>
            </a:extLst>
          </p:cNvPr>
          <p:cNvSpPr txBox="1"/>
          <p:nvPr/>
        </p:nvSpPr>
        <p:spPr>
          <a:xfrm>
            <a:off x="2604506" y="838200"/>
            <a:ext cx="994833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11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15D647D-F246-4A7E-AEAB-29D5907E4A9B}"/>
              </a:ext>
            </a:extLst>
          </p:cNvPr>
          <p:cNvSpPr txBox="1"/>
          <p:nvPr/>
        </p:nvSpPr>
        <p:spPr>
          <a:xfrm>
            <a:off x="8716487" y="838200"/>
            <a:ext cx="948266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12</a:t>
            </a:r>
          </a:p>
        </p:txBody>
      </p:sp>
    </p:spTree>
    <p:extLst>
      <p:ext uri="{BB962C8B-B14F-4D97-AF65-F5344CB8AC3E}">
        <p14:creationId xmlns:p14="http://schemas.microsoft.com/office/powerpoint/2010/main" val="161669497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Content Placeholder 12">
            <a:extLst>
              <a:ext uri="{FF2B5EF4-FFF2-40B4-BE49-F238E27FC236}">
                <a16:creationId xmlns:a16="http://schemas.microsoft.com/office/drawing/2014/main" id="{401A2F2D-7D33-4A25-AB64-DEA2D1212483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234113" y="929416"/>
            <a:ext cx="5561012" cy="5227767"/>
          </a:xfrm>
          <a:ln>
            <a:solidFill>
              <a:schemeClr val="tx1"/>
            </a:solidFill>
          </a:ln>
        </p:spPr>
      </p:pic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5E5C42AE-F7FA-4D1E-A0DE-44EDCF5A54C9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19113" y="919284"/>
            <a:ext cx="5562600" cy="5248032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MS-MBA-3.3-LAA2-F4 (Boresight View) 3300-3350MHz T 10  Az 0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DE56217-8B02-4D8B-93F2-68894AA77FCC}"/>
              </a:ext>
            </a:extLst>
          </p:cNvPr>
          <p:cNvSpPr txBox="1"/>
          <p:nvPr/>
        </p:nvSpPr>
        <p:spPr>
          <a:xfrm>
            <a:off x="2604506" y="838200"/>
            <a:ext cx="994833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13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15D647D-F246-4A7E-AEAB-29D5907E4A9B}"/>
              </a:ext>
            </a:extLst>
          </p:cNvPr>
          <p:cNvSpPr txBox="1"/>
          <p:nvPr/>
        </p:nvSpPr>
        <p:spPr>
          <a:xfrm>
            <a:off x="8716487" y="838200"/>
            <a:ext cx="948266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14</a:t>
            </a:r>
          </a:p>
        </p:txBody>
      </p:sp>
    </p:spTree>
    <p:extLst>
      <p:ext uri="{BB962C8B-B14F-4D97-AF65-F5344CB8AC3E}">
        <p14:creationId xmlns:p14="http://schemas.microsoft.com/office/powerpoint/2010/main" val="21754531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Content Placeholder 13">
            <a:extLst>
              <a:ext uri="{FF2B5EF4-FFF2-40B4-BE49-F238E27FC236}">
                <a16:creationId xmlns:a16="http://schemas.microsoft.com/office/drawing/2014/main" id="{DA2023B2-B609-4082-BA88-BD0D1D91B987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234113" y="932976"/>
            <a:ext cx="5561012" cy="5220648"/>
          </a:xfrm>
          <a:ln>
            <a:solidFill>
              <a:schemeClr val="tx1"/>
            </a:solidFill>
          </a:ln>
        </p:spPr>
      </p:pic>
      <p:pic>
        <p:nvPicPr>
          <p:cNvPr id="11" name="Content Placeholder 10">
            <a:extLst>
              <a:ext uri="{FF2B5EF4-FFF2-40B4-BE49-F238E27FC236}">
                <a16:creationId xmlns:a16="http://schemas.microsoft.com/office/drawing/2014/main" id="{690F6BFD-64AF-446B-AC45-24FEBD38A18B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19113" y="950740"/>
            <a:ext cx="5562600" cy="5185119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MS-MBA-3.3-LAA2-F4 (Boresight View) 5250-5350MHz T 10  Az -40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16834A3-C30A-45B4-B93D-21533AA5899B}"/>
              </a:ext>
            </a:extLst>
          </p:cNvPr>
          <p:cNvSpPr txBox="1"/>
          <p:nvPr/>
        </p:nvSpPr>
        <p:spPr>
          <a:xfrm>
            <a:off x="2604506" y="838200"/>
            <a:ext cx="994833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49C418D-8D11-4807-B056-94B909C99416}"/>
              </a:ext>
            </a:extLst>
          </p:cNvPr>
          <p:cNvSpPr txBox="1"/>
          <p:nvPr/>
        </p:nvSpPr>
        <p:spPr>
          <a:xfrm>
            <a:off x="8716487" y="838200"/>
            <a:ext cx="948266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2</a:t>
            </a:r>
          </a:p>
        </p:txBody>
      </p:sp>
    </p:spTree>
    <p:extLst>
      <p:ext uri="{BB962C8B-B14F-4D97-AF65-F5344CB8AC3E}">
        <p14:creationId xmlns:p14="http://schemas.microsoft.com/office/powerpoint/2010/main" val="365082066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2F3DD297-2BB5-4386-9DCA-8129A981EFA6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234113" y="927429"/>
            <a:ext cx="5561012" cy="5231741"/>
          </a:xfrm>
          <a:ln>
            <a:solidFill>
              <a:schemeClr val="tx1"/>
            </a:solidFill>
          </a:ln>
        </p:spPr>
      </p:pic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CF4B227D-BE5B-4925-A868-7EDBF393DE1F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19113" y="926837"/>
            <a:ext cx="5562600" cy="5232925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MS-MBA-3.3-LAA2-F4 (Boresight View) 3300-3350MHz T 20  Az 0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DE56217-8B02-4D8B-93F2-68894AA77FCC}"/>
              </a:ext>
            </a:extLst>
          </p:cNvPr>
          <p:cNvSpPr txBox="1"/>
          <p:nvPr/>
        </p:nvSpPr>
        <p:spPr>
          <a:xfrm>
            <a:off x="2604506" y="838200"/>
            <a:ext cx="994833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11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15D647D-F246-4A7E-AEAB-29D5907E4A9B}"/>
              </a:ext>
            </a:extLst>
          </p:cNvPr>
          <p:cNvSpPr txBox="1"/>
          <p:nvPr/>
        </p:nvSpPr>
        <p:spPr>
          <a:xfrm>
            <a:off x="8716487" y="838200"/>
            <a:ext cx="948266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12</a:t>
            </a:r>
          </a:p>
        </p:txBody>
      </p:sp>
    </p:spTree>
    <p:extLst>
      <p:ext uri="{BB962C8B-B14F-4D97-AF65-F5344CB8AC3E}">
        <p14:creationId xmlns:p14="http://schemas.microsoft.com/office/powerpoint/2010/main" val="146918331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770696E6-6B25-4C4F-9F1C-4D25751905DE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234113" y="926813"/>
            <a:ext cx="5561012" cy="5232974"/>
          </a:xfrm>
          <a:ln>
            <a:solidFill>
              <a:schemeClr val="tx1"/>
            </a:solidFill>
          </a:ln>
        </p:spPr>
      </p:pic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6F37C748-674C-4126-9650-13127569B5F6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19113" y="918693"/>
            <a:ext cx="5562600" cy="5249214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MS-MBA-3.3-LAA2-F4 (Boresight View) 3300-3350MHz T 20  Az 0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DE56217-8B02-4D8B-93F2-68894AA77FCC}"/>
              </a:ext>
            </a:extLst>
          </p:cNvPr>
          <p:cNvSpPr txBox="1"/>
          <p:nvPr/>
        </p:nvSpPr>
        <p:spPr>
          <a:xfrm>
            <a:off x="2604506" y="838200"/>
            <a:ext cx="994833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13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15D647D-F246-4A7E-AEAB-29D5907E4A9B}"/>
              </a:ext>
            </a:extLst>
          </p:cNvPr>
          <p:cNvSpPr txBox="1"/>
          <p:nvPr/>
        </p:nvSpPr>
        <p:spPr>
          <a:xfrm>
            <a:off x="8716487" y="838200"/>
            <a:ext cx="948266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14</a:t>
            </a:r>
          </a:p>
        </p:txBody>
      </p:sp>
    </p:spTree>
    <p:extLst>
      <p:ext uri="{BB962C8B-B14F-4D97-AF65-F5344CB8AC3E}">
        <p14:creationId xmlns:p14="http://schemas.microsoft.com/office/powerpoint/2010/main" val="257565951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BAF595A6-CCB7-49B7-8693-8038B6AC1227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234113" y="938047"/>
            <a:ext cx="5561012" cy="5210506"/>
          </a:xfrm>
          <a:ln>
            <a:solidFill>
              <a:schemeClr val="tx1"/>
            </a:solidFill>
          </a:ln>
        </p:spPr>
      </p:pic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1DEBF499-CAE9-4CC7-A09D-0493C4993589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19113" y="936810"/>
            <a:ext cx="5562600" cy="5212980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MS-MBA-3.3-LAA2-F4 (Boresight View) 3300-3350MHz T 30  Az 0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DE56217-8B02-4D8B-93F2-68894AA77FCC}"/>
              </a:ext>
            </a:extLst>
          </p:cNvPr>
          <p:cNvSpPr txBox="1"/>
          <p:nvPr/>
        </p:nvSpPr>
        <p:spPr>
          <a:xfrm>
            <a:off x="2604506" y="838200"/>
            <a:ext cx="994833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11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15D647D-F246-4A7E-AEAB-29D5907E4A9B}"/>
              </a:ext>
            </a:extLst>
          </p:cNvPr>
          <p:cNvSpPr txBox="1"/>
          <p:nvPr/>
        </p:nvSpPr>
        <p:spPr>
          <a:xfrm>
            <a:off x="8716487" y="838200"/>
            <a:ext cx="948266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12</a:t>
            </a:r>
          </a:p>
        </p:txBody>
      </p:sp>
    </p:spTree>
    <p:extLst>
      <p:ext uri="{BB962C8B-B14F-4D97-AF65-F5344CB8AC3E}">
        <p14:creationId xmlns:p14="http://schemas.microsoft.com/office/powerpoint/2010/main" val="169690202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33D8A22C-2436-4E51-A136-2E2B5EF9AA52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234113" y="930357"/>
            <a:ext cx="5561012" cy="5225885"/>
          </a:xfrm>
          <a:ln>
            <a:solidFill>
              <a:schemeClr val="tx1"/>
            </a:solidFill>
          </a:ln>
        </p:spPr>
      </p:pic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B981354D-2170-4497-BC44-FA3602CD1019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19113" y="922056"/>
            <a:ext cx="5562600" cy="5242488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MS-MBA-3.3-LAA2-F4 (Boresight View) 3300-3350MHz T 30  Az 0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DE56217-8B02-4D8B-93F2-68894AA77FCC}"/>
              </a:ext>
            </a:extLst>
          </p:cNvPr>
          <p:cNvSpPr txBox="1"/>
          <p:nvPr/>
        </p:nvSpPr>
        <p:spPr>
          <a:xfrm>
            <a:off x="2604506" y="838200"/>
            <a:ext cx="994833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13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15D647D-F246-4A7E-AEAB-29D5907E4A9B}"/>
              </a:ext>
            </a:extLst>
          </p:cNvPr>
          <p:cNvSpPr txBox="1"/>
          <p:nvPr/>
        </p:nvSpPr>
        <p:spPr>
          <a:xfrm>
            <a:off x="8716487" y="838200"/>
            <a:ext cx="948266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14</a:t>
            </a:r>
          </a:p>
        </p:txBody>
      </p:sp>
    </p:spTree>
    <p:extLst>
      <p:ext uri="{BB962C8B-B14F-4D97-AF65-F5344CB8AC3E}">
        <p14:creationId xmlns:p14="http://schemas.microsoft.com/office/powerpoint/2010/main" val="112390361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Content Placeholder 13">
            <a:extLst>
              <a:ext uri="{FF2B5EF4-FFF2-40B4-BE49-F238E27FC236}">
                <a16:creationId xmlns:a16="http://schemas.microsoft.com/office/drawing/2014/main" id="{C4961333-F87A-473C-82D4-5B332C62C89D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234113" y="951659"/>
            <a:ext cx="5561012" cy="5183282"/>
          </a:xfrm>
          <a:ln>
            <a:solidFill>
              <a:schemeClr val="tx1"/>
            </a:solidFill>
          </a:ln>
        </p:spPr>
      </p:pic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61BBABDE-E24E-4F48-9C55-628E35B9556F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19113" y="935175"/>
            <a:ext cx="5562600" cy="5216249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MS-MBA-3.3-LAA2-F4 (Boresight View) 3300-3350MHz T 0  Az +40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DE56217-8B02-4D8B-93F2-68894AA77FCC}"/>
              </a:ext>
            </a:extLst>
          </p:cNvPr>
          <p:cNvSpPr txBox="1"/>
          <p:nvPr/>
        </p:nvSpPr>
        <p:spPr>
          <a:xfrm>
            <a:off x="2604506" y="838200"/>
            <a:ext cx="994833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15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15D647D-F246-4A7E-AEAB-29D5907E4A9B}"/>
              </a:ext>
            </a:extLst>
          </p:cNvPr>
          <p:cNvSpPr txBox="1"/>
          <p:nvPr/>
        </p:nvSpPr>
        <p:spPr>
          <a:xfrm>
            <a:off x="8716487" y="838200"/>
            <a:ext cx="948266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16</a:t>
            </a:r>
          </a:p>
        </p:txBody>
      </p:sp>
    </p:spTree>
    <p:extLst>
      <p:ext uri="{BB962C8B-B14F-4D97-AF65-F5344CB8AC3E}">
        <p14:creationId xmlns:p14="http://schemas.microsoft.com/office/powerpoint/2010/main" val="162478950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Content Placeholder 13">
            <a:extLst>
              <a:ext uri="{FF2B5EF4-FFF2-40B4-BE49-F238E27FC236}">
                <a16:creationId xmlns:a16="http://schemas.microsoft.com/office/drawing/2014/main" id="{6D51CC38-EA41-4951-8966-8DEFB53BD33B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234113" y="933297"/>
            <a:ext cx="5561012" cy="5220006"/>
          </a:xfrm>
          <a:ln>
            <a:solidFill>
              <a:schemeClr val="tx1"/>
            </a:solidFill>
          </a:ln>
        </p:spPr>
      </p:pic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0904A9A2-7D32-4AF4-B479-F46F1D29CE17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19113" y="941099"/>
            <a:ext cx="5562600" cy="5204402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MS-MBA-3.3-LAA2-F4 (Boresight View) 3300-3350MHz T 0  Az +40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DE56217-8B02-4D8B-93F2-68894AA77FCC}"/>
              </a:ext>
            </a:extLst>
          </p:cNvPr>
          <p:cNvSpPr txBox="1"/>
          <p:nvPr/>
        </p:nvSpPr>
        <p:spPr>
          <a:xfrm>
            <a:off x="2604506" y="838200"/>
            <a:ext cx="994833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17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15D647D-F246-4A7E-AEAB-29D5907E4A9B}"/>
              </a:ext>
            </a:extLst>
          </p:cNvPr>
          <p:cNvSpPr txBox="1"/>
          <p:nvPr/>
        </p:nvSpPr>
        <p:spPr>
          <a:xfrm>
            <a:off x="8716487" y="838200"/>
            <a:ext cx="948266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18</a:t>
            </a:r>
          </a:p>
        </p:txBody>
      </p:sp>
    </p:spTree>
    <p:extLst>
      <p:ext uri="{BB962C8B-B14F-4D97-AF65-F5344CB8AC3E}">
        <p14:creationId xmlns:p14="http://schemas.microsoft.com/office/powerpoint/2010/main" val="227764261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Content Placeholder 12">
            <a:extLst>
              <a:ext uri="{FF2B5EF4-FFF2-40B4-BE49-F238E27FC236}">
                <a16:creationId xmlns:a16="http://schemas.microsoft.com/office/drawing/2014/main" id="{2BF6E3CE-E288-4A10-B91D-2619FD1AD007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234113" y="950949"/>
            <a:ext cx="5561012" cy="5184702"/>
          </a:xfrm>
          <a:ln>
            <a:solidFill>
              <a:schemeClr val="tx1"/>
            </a:solidFill>
          </a:ln>
        </p:spPr>
      </p:pic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DDA7F95C-5A19-4F95-8BA1-468A38A07919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19113" y="945152"/>
            <a:ext cx="5562600" cy="5196295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MS-MBA-3.3-LAA2-F4 (Boresight View) 3300-3350MHz T 10  Az +40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DE56217-8B02-4D8B-93F2-68894AA77FCC}"/>
              </a:ext>
            </a:extLst>
          </p:cNvPr>
          <p:cNvSpPr txBox="1"/>
          <p:nvPr/>
        </p:nvSpPr>
        <p:spPr>
          <a:xfrm>
            <a:off x="2604506" y="838200"/>
            <a:ext cx="994833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15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15D647D-F246-4A7E-AEAB-29D5907E4A9B}"/>
              </a:ext>
            </a:extLst>
          </p:cNvPr>
          <p:cNvSpPr txBox="1"/>
          <p:nvPr/>
        </p:nvSpPr>
        <p:spPr>
          <a:xfrm>
            <a:off x="8716487" y="838200"/>
            <a:ext cx="948266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16</a:t>
            </a:r>
          </a:p>
        </p:txBody>
      </p:sp>
    </p:spTree>
    <p:extLst>
      <p:ext uri="{BB962C8B-B14F-4D97-AF65-F5344CB8AC3E}">
        <p14:creationId xmlns:p14="http://schemas.microsoft.com/office/powerpoint/2010/main" val="296053465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Content Placeholder 12">
            <a:extLst>
              <a:ext uri="{FF2B5EF4-FFF2-40B4-BE49-F238E27FC236}">
                <a16:creationId xmlns:a16="http://schemas.microsoft.com/office/drawing/2014/main" id="{0DF4B488-C060-4DB6-8662-3B82EAD7FFA4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234113" y="932178"/>
            <a:ext cx="5561012" cy="5222243"/>
          </a:xfrm>
          <a:ln>
            <a:solidFill>
              <a:schemeClr val="tx1"/>
            </a:solidFill>
          </a:ln>
        </p:spPr>
      </p:pic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A9DAD278-6089-4E84-97FC-4B59ABDE9FCD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19113" y="949679"/>
            <a:ext cx="5562600" cy="5187241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MS-MBA-3.3-LAA2-F4 (Boresight View) 3300-3350MHz T 10  Az +40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DE56217-8B02-4D8B-93F2-68894AA77FCC}"/>
              </a:ext>
            </a:extLst>
          </p:cNvPr>
          <p:cNvSpPr txBox="1"/>
          <p:nvPr/>
        </p:nvSpPr>
        <p:spPr>
          <a:xfrm>
            <a:off x="2604506" y="838200"/>
            <a:ext cx="994833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17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15D647D-F246-4A7E-AEAB-29D5907E4A9B}"/>
              </a:ext>
            </a:extLst>
          </p:cNvPr>
          <p:cNvSpPr txBox="1"/>
          <p:nvPr/>
        </p:nvSpPr>
        <p:spPr>
          <a:xfrm>
            <a:off x="8716487" y="838200"/>
            <a:ext cx="948266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18</a:t>
            </a:r>
          </a:p>
        </p:txBody>
      </p:sp>
    </p:spTree>
    <p:extLst>
      <p:ext uri="{BB962C8B-B14F-4D97-AF65-F5344CB8AC3E}">
        <p14:creationId xmlns:p14="http://schemas.microsoft.com/office/powerpoint/2010/main" val="131633389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1557278A-F580-460B-9B93-3B99CDD59833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234113" y="942602"/>
            <a:ext cx="5561012" cy="5201396"/>
          </a:xfrm>
          <a:ln>
            <a:solidFill>
              <a:schemeClr val="tx1"/>
            </a:solidFill>
          </a:ln>
        </p:spPr>
      </p:pic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4B9F35E3-638A-4F42-A510-BFCAD6F0E223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19113" y="940087"/>
            <a:ext cx="5562600" cy="5206425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MS-MBA-3.3-LAA2-F4 (Boresight View) 3300-3350MHz T 20  Az +40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DE56217-8B02-4D8B-93F2-68894AA77FCC}"/>
              </a:ext>
            </a:extLst>
          </p:cNvPr>
          <p:cNvSpPr txBox="1"/>
          <p:nvPr/>
        </p:nvSpPr>
        <p:spPr>
          <a:xfrm>
            <a:off x="2604506" y="838200"/>
            <a:ext cx="994833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15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15D647D-F246-4A7E-AEAB-29D5907E4A9B}"/>
              </a:ext>
            </a:extLst>
          </p:cNvPr>
          <p:cNvSpPr txBox="1"/>
          <p:nvPr/>
        </p:nvSpPr>
        <p:spPr>
          <a:xfrm>
            <a:off x="8716487" y="838200"/>
            <a:ext cx="948266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16</a:t>
            </a:r>
          </a:p>
        </p:txBody>
      </p:sp>
    </p:spTree>
    <p:extLst>
      <p:ext uri="{BB962C8B-B14F-4D97-AF65-F5344CB8AC3E}">
        <p14:creationId xmlns:p14="http://schemas.microsoft.com/office/powerpoint/2010/main" val="32998332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4BB68DDA-D38B-47C7-94A4-D27BCBF99790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234113" y="932178"/>
            <a:ext cx="5561012" cy="5222243"/>
          </a:xfrm>
          <a:ln>
            <a:solidFill>
              <a:schemeClr val="tx1"/>
            </a:solidFill>
          </a:ln>
        </p:spPr>
      </p:pic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1E355EE5-95F0-4C4A-AE3C-9A9748EE4773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19113" y="937138"/>
            <a:ext cx="5562600" cy="5212323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MS-MBA-3.3-LAA2-F4 (Boresight View) 3300-3350MHz T 20  Az +40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DE56217-8B02-4D8B-93F2-68894AA77FCC}"/>
              </a:ext>
            </a:extLst>
          </p:cNvPr>
          <p:cNvSpPr txBox="1"/>
          <p:nvPr/>
        </p:nvSpPr>
        <p:spPr>
          <a:xfrm>
            <a:off x="2604506" y="838200"/>
            <a:ext cx="994833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17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15D647D-F246-4A7E-AEAB-29D5907E4A9B}"/>
              </a:ext>
            </a:extLst>
          </p:cNvPr>
          <p:cNvSpPr txBox="1"/>
          <p:nvPr/>
        </p:nvSpPr>
        <p:spPr>
          <a:xfrm>
            <a:off x="8716487" y="838200"/>
            <a:ext cx="948266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18</a:t>
            </a:r>
          </a:p>
        </p:txBody>
      </p:sp>
    </p:spTree>
    <p:extLst>
      <p:ext uri="{BB962C8B-B14F-4D97-AF65-F5344CB8AC3E}">
        <p14:creationId xmlns:p14="http://schemas.microsoft.com/office/powerpoint/2010/main" val="16157535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Content Placeholder 17">
            <a:extLst>
              <a:ext uri="{FF2B5EF4-FFF2-40B4-BE49-F238E27FC236}">
                <a16:creationId xmlns:a16="http://schemas.microsoft.com/office/drawing/2014/main" id="{7BA589AF-1A70-4267-AC83-E1645D17D009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234113" y="926966"/>
            <a:ext cx="5561012" cy="5232667"/>
          </a:xfrm>
          <a:ln>
            <a:solidFill>
              <a:schemeClr val="tx1"/>
            </a:solidFill>
          </a:ln>
        </p:spPr>
      </p:pic>
      <p:pic>
        <p:nvPicPr>
          <p:cNvPr id="16" name="Content Placeholder 15">
            <a:extLst>
              <a:ext uri="{FF2B5EF4-FFF2-40B4-BE49-F238E27FC236}">
                <a16:creationId xmlns:a16="http://schemas.microsoft.com/office/drawing/2014/main" id="{C03CFC7E-F993-452D-8445-9628F89687A9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19113" y="946726"/>
            <a:ext cx="5562600" cy="5193147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MS-MBA-3.3-LAA2-F4 (Boresight View) 5250-5350MHz T 20  Az -40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16834A3-C30A-45B4-B93D-21533AA5899B}"/>
              </a:ext>
            </a:extLst>
          </p:cNvPr>
          <p:cNvSpPr txBox="1"/>
          <p:nvPr/>
        </p:nvSpPr>
        <p:spPr>
          <a:xfrm>
            <a:off x="2604506" y="838200"/>
            <a:ext cx="994833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49C418D-8D11-4807-B056-94B909C99416}"/>
              </a:ext>
            </a:extLst>
          </p:cNvPr>
          <p:cNvSpPr txBox="1"/>
          <p:nvPr/>
        </p:nvSpPr>
        <p:spPr>
          <a:xfrm>
            <a:off x="8716487" y="838200"/>
            <a:ext cx="948266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2</a:t>
            </a:r>
          </a:p>
        </p:txBody>
      </p:sp>
    </p:spTree>
    <p:extLst>
      <p:ext uri="{BB962C8B-B14F-4D97-AF65-F5344CB8AC3E}">
        <p14:creationId xmlns:p14="http://schemas.microsoft.com/office/powerpoint/2010/main" val="206314362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D83A71C6-B294-4432-9231-9F3D8BF6087E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234113" y="948510"/>
            <a:ext cx="5561012" cy="5189580"/>
          </a:xfrm>
          <a:ln>
            <a:solidFill>
              <a:schemeClr val="tx1"/>
            </a:solidFill>
          </a:ln>
        </p:spPr>
      </p:pic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4E14E8B0-169D-4FB3-81C4-7F2F59F46E6F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19113" y="924680"/>
            <a:ext cx="5562600" cy="5237240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MS-MBA-3.3-LAA2-F4 (Boresight View) 3300-3350MHz T 30  Az +40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DE56217-8B02-4D8B-93F2-68894AA77FCC}"/>
              </a:ext>
            </a:extLst>
          </p:cNvPr>
          <p:cNvSpPr txBox="1"/>
          <p:nvPr/>
        </p:nvSpPr>
        <p:spPr>
          <a:xfrm>
            <a:off x="2604506" y="838200"/>
            <a:ext cx="994833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15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15D647D-F246-4A7E-AEAB-29D5907E4A9B}"/>
              </a:ext>
            </a:extLst>
          </p:cNvPr>
          <p:cNvSpPr txBox="1"/>
          <p:nvPr/>
        </p:nvSpPr>
        <p:spPr>
          <a:xfrm>
            <a:off x="8716487" y="838200"/>
            <a:ext cx="948266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16</a:t>
            </a:r>
          </a:p>
        </p:txBody>
      </p:sp>
    </p:spTree>
    <p:extLst>
      <p:ext uri="{BB962C8B-B14F-4D97-AF65-F5344CB8AC3E}">
        <p14:creationId xmlns:p14="http://schemas.microsoft.com/office/powerpoint/2010/main" val="426645485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BD3655AC-3D17-4244-9776-79DBE2BB15EE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234113" y="924664"/>
            <a:ext cx="5561012" cy="5237272"/>
          </a:xfrm>
          <a:ln>
            <a:solidFill>
              <a:schemeClr val="tx1"/>
            </a:solidFill>
          </a:ln>
        </p:spPr>
      </p:pic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7D6E3085-A3E1-4C97-9EEB-F6856955C3BF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19113" y="927460"/>
            <a:ext cx="5562600" cy="5231680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MS-MBA-3.3-LAA2-F4 (Boresight View) 3300-3350MHz T 30  Az +40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DE56217-8B02-4D8B-93F2-68894AA77FCC}"/>
              </a:ext>
            </a:extLst>
          </p:cNvPr>
          <p:cNvSpPr txBox="1"/>
          <p:nvPr/>
        </p:nvSpPr>
        <p:spPr>
          <a:xfrm>
            <a:off x="2604506" y="838200"/>
            <a:ext cx="994833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17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15D647D-F246-4A7E-AEAB-29D5907E4A9B}"/>
              </a:ext>
            </a:extLst>
          </p:cNvPr>
          <p:cNvSpPr txBox="1"/>
          <p:nvPr/>
        </p:nvSpPr>
        <p:spPr>
          <a:xfrm>
            <a:off x="8716487" y="838200"/>
            <a:ext cx="948266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18</a:t>
            </a:r>
          </a:p>
        </p:txBody>
      </p:sp>
    </p:spTree>
    <p:extLst>
      <p:ext uri="{BB962C8B-B14F-4D97-AF65-F5344CB8AC3E}">
        <p14:creationId xmlns:p14="http://schemas.microsoft.com/office/powerpoint/2010/main" val="333280241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EB584B-A6A4-4905-89BA-BFD59ED1C9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MS-MBA-3.3-LAA2-F4: F-Band (3300 MHz-4200 MHz) T 0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13C71C8D-97D0-427B-9075-6F915752983A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2"/>
          <a:stretch>
            <a:fillRect/>
          </a:stretch>
        </p:blipFill>
        <p:spPr>
          <a:xfrm>
            <a:off x="2385301" y="914400"/>
            <a:ext cx="7211848" cy="5257800"/>
          </a:xfrm>
        </p:spPr>
      </p:pic>
    </p:spTree>
    <p:extLst>
      <p:ext uri="{BB962C8B-B14F-4D97-AF65-F5344CB8AC3E}">
        <p14:creationId xmlns:p14="http://schemas.microsoft.com/office/powerpoint/2010/main" val="123122038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799724-C8B3-4905-A0FB-27B1D24A95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MS-MBA-3.3-LAA2-F4: F-Band (3300 MHz-4200 MHz) T 10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D45E5E95-8DB5-472B-BA7B-A054B73357CC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2"/>
          <a:stretch>
            <a:fillRect/>
          </a:stretch>
        </p:blipFill>
        <p:spPr>
          <a:xfrm>
            <a:off x="2385301" y="914400"/>
            <a:ext cx="7211848" cy="5257800"/>
          </a:xfrm>
        </p:spPr>
      </p:pic>
    </p:spTree>
    <p:extLst>
      <p:ext uri="{BB962C8B-B14F-4D97-AF65-F5344CB8AC3E}">
        <p14:creationId xmlns:p14="http://schemas.microsoft.com/office/powerpoint/2010/main" val="117862250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72384B-1594-4903-82CC-DD9AB8D1E2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MS-MBA-3.3-LAA2-F4: F-Band (3300 MHz-4200 MHz) T 20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234C741D-75E4-4C34-ABE4-A0C151FCBD30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2"/>
          <a:stretch>
            <a:fillRect/>
          </a:stretch>
        </p:blipFill>
        <p:spPr>
          <a:xfrm>
            <a:off x="2385301" y="914400"/>
            <a:ext cx="7211848" cy="5257800"/>
          </a:xfrm>
        </p:spPr>
      </p:pic>
    </p:spTree>
    <p:extLst>
      <p:ext uri="{BB962C8B-B14F-4D97-AF65-F5344CB8AC3E}">
        <p14:creationId xmlns:p14="http://schemas.microsoft.com/office/powerpoint/2010/main" val="63626660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3A0963-5F18-4C1B-AFF4-ACF148952D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MS-MBA-3.3-LAA2-F4: F-Band (3300 MHz-4200 MHz) T 30</a:t>
            </a:r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44AFE287-BB8A-4F16-B4F5-A7D447735BA8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2"/>
          <a:stretch>
            <a:fillRect/>
          </a:stretch>
        </p:blipFill>
        <p:spPr>
          <a:xfrm>
            <a:off x="2385301" y="914400"/>
            <a:ext cx="7211848" cy="5257800"/>
          </a:xfrm>
        </p:spPr>
      </p:pic>
    </p:spTree>
    <p:extLst>
      <p:ext uri="{BB962C8B-B14F-4D97-AF65-F5344CB8AC3E}">
        <p14:creationId xmlns:p14="http://schemas.microsoft.com/office/powerpoint/2010/main" val="8471328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91A02454-CD82-4871-AD7B-5FC493E83061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234113" y="937554"/>
            <a:ext cx="5561012" cy="5211492"/>
          </a:xfrm>
          <a:ln>
            <a:solidFill>
              <a:schemeClr val="tx1"/>
            </a:solidFill>
          </a:ln>
        </p:spPr>
      </p:pic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F481B422-F69E-483B-900B-CB564A0815A5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19113" y="919432"/>
            <a:ext cx="5562600" cy="5247735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MS-MBA-3.3-LAA2-F4 (Boresight View) 5250-5350MHz T 30  Az -40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16834A3-C30A-45B4-B93D-21533AA5899B}"/>
              </a:ext>
            </a:extLst>
          </p:cNvPr>
          <p:cNvSpPr txBox="1"/>
          <p:nvPr/>
        </p:nvSpPr>
        <p:spPr>
          <a:xfrm>
            <a:off x="2604506" y="838200"/>
            <a:ext cx="994833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49C418D-8D11-4807-B056-94B909C99416}"/>
              </a:ext>
            </a:extLst>
          </p:cNvPr>
          <p:cNvSpPr txBox="1"/>
          <p:nvPr/>
        </p:nvSpPr>
        <p:spPr>
          <a:xfrm>
            <a:off x="8716487" y="838200"/>
            <a:ext cx="948266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2</a:t>
            </a:r>
          </a:p>
        </p:txBody>
      </p:sp>
    </p:spTree>
    <p:extLst>
      <p:ext uri="{BB962C8B-B14F-4D97-AF65-F5344CB8AC3E}">
        <p14:creationId xmlns:p14="http://schemas.microsoft.com/office/powerpoint/2010/main" val="23804396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Content Placeholder 13">
            <a:extLst>
              <a:ext uri="{FF2B5EF4-FFF2-40B4-BE49-F238E27FC236}">
                <a16:creationId xmlns:a16="http://schemas.microsoft.com/office/drawing/2014/main" id="{BD5D35F9-5288-4DEB-9A0F-326D58982096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234113" y="946239"/>
            <a:ext cx="5561012" cy="5194121"/>
          </a:xfrm>
          <a:ln>
            <a:solidFill>
              <a:schemeClr val="tx1"/>
            </a:solidFill>
          </a:ln>
        </p:spPr>
      </p:pic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DC7D6E20-9A1F-406B-9DB9-5C76063A24FD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19113" y="932712"/>
            <a:ext cx="5562600" cy="5221175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MS-MBA-3.3-LAA2-F4 (Boresight View) 5250-5350MHz T 0  Az 0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3DA1F00-A08C-49C6-81F4-E276E0CA17F8}"/>
              </a:ext>
            </a:extLst>
          </p:cNvPr>
          <p:cNvSpPr txBox="1"/>
          <p:nvPr/>
        </p:nvSpPr>
        <p:spPr>
          <a:xfrm>
            <a:off x="2647686" y="838200"/>
            <a:ext cx="994833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108E675-F462-4893-BA2D-922E63C44D5D}"/>
              </a:ext>
            </a:extLst>
          </p:cNvPr>
          <p:cNvSpPr txBox="1"/>
          <p:nvPr/>
        </p:nvSpPr>
        <p:spPr>
          <a:xfrm>
            <a:off x="8716487" y="838200"/>
            <a:ext cx="948266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4</a:t>
            </a:r>
          </a:p>
        </p:txBody>
      </p:sp>
    </p:spTree>
    <p:extLst>
      <p:ext uri="{BB962C8B-B14F-4D97-AF65-F5344CB8AC3E}">
        <p14:creationId xmlns:p14="http://schemas.microsoft.com/office/powerpoint/2010/main" val="4516465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E2533032-773C-48FD-AED0-B0DBD613A8C7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234113" y="930042"/>
            <a:ext cx="5561012" cy="5226515"/>
          </a:xfrm>
          <a:ln>
            <a:solidFill>
              <a:schemeClr val="tx1"/>
            </a:solidFill>
          </a:ln>
        </p:spPr>
      </p:pic>
      <p:pic>
        <p:nvPicPr>
          <p:cNvPr id="11" name="Content Placeholder 10">
            <a:extLst>
              <a:ext uri="{FF2B5EF4-FFF2-40B4-BE49-F238E27FC236}">
                <a16:creationId xmlns:a16="http://schemas.microsoft.com/office/drawing/2014/main" id="{663BCBA3-BD13-4EEC-8490-3EC0D1392C2F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19113" y="929296"/>
            <a:ext cx="5562600" cy="5228007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MS-MBA-3.3-LAA2-F4 (Boresight View) 5250-5350MHz T 10  Az 0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3DA1F00-A08C-49C6-81F4-E276E0CA17F8}"/>
              </a:ext>
            </a:extLst>
          </p:cNvPr>
          <p:cNvSpPr txBox="1"/>
          <p:nvPr/>
        </p:nvSpPr>
        <p:spPr>
          <a:xfrm>
            <a:off x="2647686" y="838200"/>
            <a:ext cx="994833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108E675-F462-4893-BA2D-922E63C44D5D}"/>
              </a:ext>
            </a:extLst>
          </p:cNvPr>
          <p:cNvSpPr txBox="1"/>
          <p:nvPr/>
        </p:nvSpPr>
        <p:spPr>
          <a:xfrm>
            <a:off x="8716487" y="838200"/>
            <a:ext cx="948266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4</a:t>
            </a:r>
          </a:p>
        </p:txBody>
      </p:sp>
    </p:spTree>
    <p:extLst>
      <p:ext uri="{BB962C8B-B14F-4D97-AF65-F5344CB8AC3E}">
        <p14:creationId xmlns:p14="http://schemas.microsoft.com/office/powerpoint/2010/main" val="38145449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FE28FFED-A7D2-443E-A783-632FB9818FA4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234113" y="920330"/>
            <a:ext cx="5561012" cy="5245940"/>
          </a:xfrm>
          <a:ln>
            <a:solidFill>
              <a:schemeClr val="tx1"/>
            </a:solidFill>
          </a:ln>
        </p:spPr>
      </p:pic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1C62FCCB-D34A-4B84-AF23-9CFD2B9125FB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19113" y="940087"/>
            <a:ext cx="5562600" cy="5206425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MS-MBA-3.3-LAA2-F4 (Boresight View) 5250-5350MHz T 20  Az 0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3DA1F00-A08C-49C6-81F4-E276E0CA17F8}"/>
              </a:ext>
            </a:extLst>
          </p:cNvPr>
          <p:cNvSpPr txBox="1"/>
          <p:nvPr/>
        </p:nvSpPr>
        <p:spPr>
          <a:xfrm>
            <a:off x="2647686" y="838200"/>
            <a:ext cx="994833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108E675-F462-4893-BA2D-922E63C44D5D}"/>
              </a:ext>
            </a:extLst>
          </p:cNvPr>
          <p:cNvSpPr txBox="1"/>
          <p:nvPr/>
        </p:nvSpPr>
        <p:spPr>
          <a:xfrm>
            <a:off x="8716487" y="838200"/>
            <a:ext cx="948266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4</a:t>
            </a:r>
          </a:p>
        </p:txBody>
      </p:sp>
    </p:spTree>
    <p:extLst>
      <p:ext uri="{BB962C8B-B14F-4D97-AF65-F5344CB8AC3E}">
        <p14:creationId xmlns:p14="http://schemas.microsoft.com/office/powerpoint/2010/main" val="18768772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369C0574-24BE-494D-8FA5-6F60D9441CA1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234113" y="922503"/>
            <a:ext cx="5561012" cy="5241594"/>
          </a:xfrm>
          <a:ln>
            <a:solidFill>
              <a:schemeClr val="tx1"/>
            </a:solidFill>
          </a:ln>
        </p:spPr>
      </p:pic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BCB65344-33E4-4C2F-A083-9223860B6139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19113" y="937965"/>
            <a:ext cx="5562600" cy="5210669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MS-MBA-3.3-LAA2-F4 (Boresight View) 5250-5350MHz T 30  Az 0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3DA1F00-A08C-49C6-81F4-E276E0CA17F8}"/>
              </a:ext>
            </a:extLst>
          </p:cNvPr>
          <p:cNvSpPr txBox="1"/>
          <p:nvPr/>
        </p:nvSpPr>
        <p:spPr>
          <a:xfrm>
            <a:off x="2647686" y="838200"/>
            <a:ext cx="994833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108E675-F462-4893-BA2D-922E63C44D5D}"/>
              </a:ext>
            </a:extLst>
          </p:cNvPr>
          <p:cNvSpPr txBox="1"/>
          <p:nvPr/>
        </p:nvSpPr>
        <p:spPr>
          <a:xfrm>
            <a:off x="8716487" y="838200"/>
            <a:ext cx="948266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4</a:t>
            </a:r>
          </a:p>
        </p:txBody>
      </p:sp>
    </p:spTree>
    <p:extLst>
      <p:ext uri="{BB962C8B-B14F-4D97-AF65-F5344CB8AC3E}">
        <p14:creationId xmlns:p14="http://schemas.microsoft.com/office/powerpoint/2010/main" val="335809329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Green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Century Gothic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2537</TotalTime>
  <Words>621</Words>
  <Application>Microsoft Office PowerPoint</Application>
  <PresentationFormat>Custom</PresentationFormat>
  <Paragraphs>117</Paragraphs>
  <Slides>45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51" baseType="lpstr">
      <vt:lpstr>Arial</vt:lpstr>
      <vt:lpstr>Calibri</vt:lpstr>
      <vt:lpstr>Book Antiqua</vt:lpstr>
      <vt:lpstr>Segoe UI</vt:lpstr>
      <vt:lpstr>Century Gothic</vt:lpstr>
      <vt:lpstr>1_Office Theme</vt:lpstr>
      <vt:lpstr>MS-MBA-3.3-LAA2-F4 PAFX Conversion  reference pattern MS-MBA-3.3-LAA2-F4 07-27-2020 </vt:lpstr>
      <vt:lpstr>MS-MBA-3.3-LAA2-F4 (Boresight View) 5250-5350MHz T 0  Az -40 </vt:lpstr>
      <vt:lpstr>MS-MBA-3.3-LAA2-F4 (Boresight View) 5250-5350MHz T 10  Az -40 </vt:lpstr>
      <vt:lpstr>MS-MBA-3.3-LAA2-F4 (Boresight View) 5250-5350MHz T 20  Az -40 </vt:lpstr>
      <vt:lpstr>MS-MBA-3.3-LAA2-F4 (Boresight View) 5250-5350MHz T 30  Az -40 </vt:lpstr>
      <vt:lpstr>MS-MBA-3.3-LAA2-F4 (Boresight View) 5250-5350MHz T 0  Az 0</vt:lpstr>
      <vt:lpstr>MS-MBA-3.3-LAA2-F4 (Boresight View) 5250-5350MHz T 10  Az 0</vt:lpstr>
      <vt:lpstr>MS-MBA-3.3-LAA2-F4 (Boresight View) 5250-5350MHz T 20  Az 0</vt:lpstr>
      <vt:lpstr>MS-MBA-3.3-LAA2-F4 (Boresight View) 5250-5350MHz T 30  Az 0</vt:lpstr>
      <vt:lpstr>MS-MBA-3.3-LAA2-F4 (Boresight View) 5250-5350MHz T 0  Az +40 </vt:lpstr>
      <vt:lpstr>MS-MBA-3.3-LAA2-F4 (Boresight View) 5250-5350MHz T 10  Az +40 </vt:lpstr>
      <vt:lpstr>MS-MBA-3.3-LAA2-F4 (Boresight View) 5250-5350MHz T 20  Az +40 </vt:lpstr>
      <vt:lpstr>MS-MBA-3.3-LAA2-F4 (Boresight View) 5250-5350MHz T 30  Az +40 </vt:lpstr>
      <vt:lpstr>MS-MBA-3.3-LAA2-F4: LAA Band (5.0 GHz-6.0 GHz) T 0</vt:lpstr>
      <vt:lpstr>MS-MBA-3.3-LAA2-F4: LAA Band (5.0 GHz-6.0 GHz) T 10</vt:lpstr>
      <vt:lpstr>MS-MBA-3.3-LAA2-F4: LAA Band (5.0 GHz-6.0 GHz) T 20</vt:lpstr>
      <vt:lpstr>MS-MBA-3.3-LAA2-F4: LAA Band (5.0 GHz-6.0 GHz) T 30</vt:lpstr>
      <vt:lpstr>MS-MBA-3.3-LAA2-F4 (Boresight View) 3300-3350MHz T 0  Az -40 </vt:lpstr>
      <vt:lpstr>MS-MBA-3.3-LAA2-F4 (Boresight View) 3300-3350MHz T 0  Az -40 </vt:lpstr>
      <vt:lpstr>MS-MBA-3.3-LAA2-F4 (Boresight View) 3300-3350MHz T 10  Az -40 </vt:lpstr>
      <vt:lpstr>MS-MBA-3.3-LAA2-F4 (Boresight View) 3300-3350MHz T 10  Az -40 </vt:lpstr>
      <vt:lpstr>MS-MBA-3.3-LAA2-F4 (Boresight View) 3300-3350MHz T 10  Az -40 </vt:lpstr>
      <vt:lpstr>MS-MBA-3.3-LAA2-F4 (Boresight View) 3300-3350MHz T 10  Az -40 </vt:lpstr>
      <vt:lpstr>MS-MBA-3.3-LAA2-F4 (Boresight View) 3300-3350MHz T 30  Az -40 </vt:lpstr>
      <vt:lpstr>MS-MBA-3.3-LAA2-F4 (Boresight View) 3300-3350MHz T 30  Az -40 </vt:lpstr>
      <vt:lpstr>MS-MBA-3.3-LAA2-F4 (Boresight View) 3300-3350MHz T 0  Az 0 </vt:lpstr>
      <vt:lpstr>MS-MBA-3.3-LAA2-F4 (Boresight View) 3300-3350MHz T 0  Az 0 </vt:lpstr>
      <vt:lpstr>MS-MBA-3.3-LAA2-F4 (Boresight View) 3300-3350MHz T 10  Az 0 </vt:lpstr>
      <vt:lpstr>MS-MBA-3.3-LAA2-F4 (Boresight View) 3300-3350MHz T 10  Az 0 </vt:lpstr>
      <vt:lpstr>MS-MBA-3.3-LAA2-F4 (Boresight View) 3300-3350MHz T 20  Az 0 </vt:lpstr>
      <vt:lpstr>MS-MBA-3.3-LAA2-F4 (Boresight View) 3300-3350MHz T 20  Az 0 </vt:lpstr>
      <vt:lpstr>MS-MBA-3.3-LAA2-F4 (Boresight View) 3300-3350MHz T 30  Az 0 </vt:lpstr>
      <vt:lpstr>MS-MBA-3.3-LAA2-F4 (Boresight View) 3300-3350MHz T 30  Az 0 </vt:lpstr>
      <vt:lpstr>MS-MBA-3.3-LAA2-F4 (Boresight View) 3300-3350MHz T 0  Az +40</vt:lpstr>
      <vt:lpstr>MS-MBA-3.3-LAA2-F4 (Boresight View) 3300-3350MHz T 0  Az +40</vt:lpstr>
      <vt:lpstr>MS-MBA-3.3-LAA2-F4 (Boresight View) 3300-3350MHz T 10  Az +40</vt:lpstr>
      <vt:lpstr>MS-MBA-3.3-LAA2-F4 (Boresight View) 3300-3350MHz T 10  Az +40</vt:lpstr>
      <vt:lpstr>MS-MBA-3.3-LAA2-F4 (Boresight View) 3300-3350MHz T 20  Az +40</vt:lpstr>
      <vt:lpstr>MS-MBA-3.3-LAA2-F4 (Boresight View) 3300-3350MHz T 20  Az +40</vt:lpstr>
      <vt:lpstr>MS-MBA-3.3-LAA2-F4 (Boresight View) 3300-3350MHz T 30  Az +40</vt:lpstr>
      <vt:lpstr>MS-MBA-3.3-LAA2-F4 (Boresight View) 3300-3350MHz T 30  Az +40</vt:lpstr>
      <vt:lpstr>MS-MBA-3.3-LAA2-F4: F-Band (3300 MHz-4200 MHz) T 0</vt:lpstr>
      <vt:lpstr>MS-MBA-3.3-LAA2-F4: F-Band (3300 MHz-4200 MHz) T 10</vt:lpstr>
      <vt:lpstr>MS-MBA-3.3-LAA2-F4: F-Band (3300 MHz-4200 MHz) T 20</vt:lpstr>
      <vt:lpstr>MS-MBA-3.3-LAA2-F4: F-Band (3300 MHz-4200 MHz) T 30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PAFX Conversions</dc:title>
  <dc:creator>Charles Van Houten</dc:creator>
  <cp:lastModifiedBy>Kausalya Gopal</cp:lastModifiedBy>
  <cp:revision>42</cp:revision>
  <dcterms:created xsi:type="dcterms:W3CDTF">2020-12-22T17:31:35Z</dcterms:created>
  <dcterms:modified xsi:type="dcterms:W3CDTF">2021-01-20T08:01:14Z</dcterms:modified>
</cp:coreProperties>
</file>