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4" r:id="rId1"/>
  </p:sldMasterIdLst>
  <p:notesMasterIdLst>
    <p:notesMasterId r:id="rId12"/>
  </p:notesMasterIdLst>
  <p:handoutMasterIdLst>
    <p:handoutMasterId r:id="rId13"/>
  </p:handoutMasterIdLst>
  <p:sldIdLst>
    <p:sldId id="474" r:id="rId2"/>
    <p:sldId id="475" r:id="rId3"/>
    <p:sldId id="476" r:id="rId4"/>
    <p:sldId id="477" r:id="rId5"/>
    <p:sldId id="478" r:id="rId6"/>
    <p:sldId id="479" r:id="rId7"/>
    <p:sldId id="480" r:id="rId8"/>
    <p:sldId id="481" r:id="rId9"/>
    <p:sldId id="482" r:id="rId10"/>
    <p:sldId id="483" r:id="rId11"/>
  </p:sldIdLst>
  <p:sldSz cx="12161838" cy="6858000"/>
  <p:notesSz cx="6858000" cy="9144000"/>
  <p:embeddedFontLst>
    <p:embeddedFont>
      <p:font typeface="Book Antiqua" panose="02040602050305030304" pitchFamily="18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entury Gothic" panose="020B0502020202020204" pitchFamily="34" charset="0"/>
      <p:regular r:id="rId22"/>
      <p:bold r:id="rId23"/>
      <p:italic r:id="rId24"/>
      <p:boldItalic r:id="rId25"/>
    </p:embeddedFont>
    <p:embeddedFont>
      <p:font typeface="Segoe UI" panose="020B0502040204020203" pitchFamily="34" charset="0"/>
      <p:regular r:id="rId26"/>
      <p:bold r:id="rId27"/>
      <p:italic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D6BAB5-570C-4B69-BF7E-B30B44F19D8E}">
          <p14:sldIdLst>
            <p14:sldId id="474"/>
            <p14:sldId id="475"/>
            <p14:sldId id="476"/>
            <p14:sldId id="477"/>
            <p14:sldId id="478"/>
            <p14:sldId id="479"/>
            <p14:sldId id="480"/>
            <p14:sldId id="481"/>
            <p14:sldId id="482"/>
            <p14:sldId id="4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56D"/>
    <a:srgbClr val="A2CE52"/>
    <a:srgbClr val="99CA42"/>
    <a:srgbClr val="000000"/>
    <a:srgbClr val="00A0DD"/>
    <a:srgbClr val="DDDDDD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86410" autoAdjust="0"/>
  </p:normalViewPr>
  <p:slideViewPr>
    <p:cSldViewPr>
      <p:cViewPr varScale="1">
        <p:scale>
          <a:sx n="88" d="100"/>
          <a:sy n="88" d="100"/>
        </p:scale>
        <p:origin x="120" y="468"/>
      </p:cViewPr>
      <p:guideLst>
        <p:guide orient="horz" pos="2160"/>
        <p:guide pos="38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3822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 Van Houten" userId="61bf5302e9267e0f" providerId="LiveId" clId="{190A85B0-5C5A-40B9-BB93-F3DA60A72AE8}"/>
    <pc:docChg chg="custSel delSld modSld modSection">
      <pc:chgData name="Charles Van Houten" userId="61bf5302e9267e0f" providerId="LiveId" clId="{190A85B0-5C5A-40B9-BB93-F3DA60A72AE8}" dt="2021-04-21T21:36:05.177" v="40" actId="167"/>
      <pc:docMkLst>
        <pc:docMk/>
      </pc:docMkLst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1864078901" sldId="450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716202251" sldId="452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573448346" sldId="453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1231360056" sldId="454"/>
        </pc:sldMkLst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2256864696" sldId="460"/>
        </pc:sldMkLst>
      </pc:sldChg>
      <pc:sldChg chg="addSp delSp modSp mod">
        <pc:chgData name="Charles Van Houten" userId="61bf5302e9267e0f" providerId="LiveId" clId="{190A85B0-5C5A-40B9-BB93-F3DA60A72AE8}" dt="2021-04-21T21:34:55.713" v="30" actId="167"/>
        <pc:sldMkLst>
          <pc:docMk/>
          <pc:sldMk cId="1741195388" sldId="462"/>
        </pc:sldMkLst>
        <pc:spChg chg="add del mod">
          <ac:chgData name="Charles Van Houten" userId="61bf5302e9267e0f" providerId="LiveId" clId="{190A85B0-5C5A-40B9-BB93-F3DA60A72AE8}" dt="2021-04-21T21:34:43.922" v="28" actId="22"/>
          <ac:spMkLst>
            <pc:docMk/>
            <pc:sldMk cId="1741195388" sldId="462"/>
            <ac:spMk id="4" creationId="{76F6580F-01B6-4888-8873-D4D8FE3F6817}"/>
          </ac:spMkLst>
        </pc:spChg>
        <pc:spChg chg="add del mod">
          <ac:chgData name="Charles Van Houten" userId="61bf5302e9267e0f" providerId="LiveId" clId="{190A85B0-5C5A-40B9-BB93-F3DA60A72AE8}" dt="2021-04-21T21:34:52.504" v="29" actId="22"/>
          <ac:spMkLst>
            <pc:docMk/>
            <pc:sldMk cId="1741195388" sldId="462"/>
            <ac:spMk id="6" creationId="{FF3CDEC7-8413-41C1-91D0-6A89D82EA473}"/>
          </ac:spMkLst>
        </pc:spChg>
        <pc:picChg chg="add mod ord">
          <ac:chgData name="Charles Van Houten" userId="61bf5302e9267e0f" providerId="LiveId" clId="{190A85B0-5C5A-40B9-BB93-F3DA60A72AE8}" dt="2021-04-21T21:34:55.713" v="30" actId="167"/>
          <ac:picMkLst>
            <pc:docMk/>
            <pc:sldMk cId="1741195388" sldId="462"/>
            <ac:picMk id="8" creationId="{A4E85CF7-79E8-4FBD-A1AB-C2860E89C246}"/>
          </ac:picMkLst>
        </pc:picChg>
        <pc:picChg chg="del">
          <ac:chgData name="Charles Van Houten" userId="61bf5302e9267e0f" providerId="LiveId" clId="{190A85B0-5C5A-40B9-BB93-F3DA60A72AE8}" dt="2021-04-21T21:33:00.963" v="21" actId="478"/>
          <ac:picMkLst>
            <pc:docMk/>
            <pc:sldMk cId="1741195388" sldId="462"/>
            <ac:picMk id="9" creationId="{86D6C13C-BE49-493F-A1AC-0E99675FE97B}"/>
          </ac:picMkLst>
        </pc:picChg>
        <pc:picChg chg="add mod ord">
          <ac:chgData name="Charles Van Houten" userId="61bf5302e9267e0f" providerId="LiveId" clId="{190A85B0-5C5A-40B9-BB93-F3DA60A72AE8}" dt="2021-04-21T21:34:55.713" v="30" actId="167"/>
          <ac:picMkLst>
            <pc:docMk/>
            <pc:sldMk cId="1741195388" sldId="462"/>
            <ac:picMk id="11" creationId="{5AF8EA6B-C302-4E23-9D33-C5AEDD6543A7}"/>
          </ac:picMkLst>
        </pc:picChg>
        <pc:picChg chg="del">
          <ac:chgData name="Charles Van Houten" userId="61bf5302e9267e0f" providerId="LiveId" clId="{190A85B0-5C5A-40B9-BB93-F3DA60A72AE8}" dt="2021-04-21T21:33:00.625" v="20" actId="478"/>
          <ac:picMkLst>
            <pc:docMk/>
            <pc:sldMk cId="1741195388" sldId="462"/>
            <ac:picMk id="12" creationId="{4C2CC4FC-E156-43C7-9C2D-0B2583C91B1A}"/>
          </ac:picMkLst>
        </pc:picChg>
      </pc:sldChg>
      <pc:sldChg chg="addSp delSp modSp mod">
        <pc:chgData name="Charles Van Houten" userId="61bf5302e9267e0f" providerId="LiveId" clId="{190A85B0-5C5A-40B9-BB93-F3DA60A72AE8}" dt="2021-04-21T21:35:44.038" v="39" actId="167"/>
        <pc:sldMkLst>
          <pc:docMk/>
          <pc:sldMk cId="2763246517" sldId="463"/>
        </pc:sldMkLst>
        <pc:spChg chg="mod">
          <ac:chgData name="Charles Van Houten" userId="61bf5302e9267e0f" providerId="LiveId" clId="{190A85B0-5C5A-40B9-BB93-F3DA60A72AE8}" dt="2021-04-21T21:32:47.998" v="15" actId="20577"/>
          <ac:spMkLst>
            <pc:docMk/>
            <pc:sldMk cId="2763246517" sldId="463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04.628" v="31" actId="22"/>
          <ac:spMkLst>
            <pc:docMk/>
            <pc:sldMk cId="2763246517" sldId="463"/>
            <ac:spMk id="4" creationId="{CB80AC45-254E-4C19-8994-594F4CA76BA0}"/>
          </ac:spMkLst>
        </pc:spChg>
        <pc:spChg chg="add del mod">
          <ac:chgData name="Charles Van Houten" userId="61bf5302e9267e0f" providerId="LiveId" clId="{190A85B0-5C5A-40B9-BB93-F3DA60A72AE8}" dt="2021-04-21T21:35:10.932" v="32" actId="22"/>
          <ac:spMkLst>
            <pc:docMk/>
            <pc:sldMk cId="2763246517" sldId="463"/>
            <ac:spMk id="6" creationId="{B82DD30C-6E5D-4CE5-87A1-8A104DF8BDCE}"/>
          </ac:spMkLst>
        </pc:spChg>
        <pc:picChg chg="add mod ord">
          <ac:chgData name="Charles Van Houten" userId="61bf5302e9267e0f" providerId="LiveId" clId="{190A85B0-5C5A-40B9-BB93-F3DA60A72AE8}" dt="2021-04-21T21:35:44.038" v="39" actId="167"/>
          <ac:picMkLst>
            <pc:docMk/>
            <pc:sldMk cId="2763246517" sldId="463"/>
            <ac:picMk id="8" creationId="{AF893A31-845B-4DE4-8ABE-7DB7D4D06F7C}"/>
          </ac:picMkLst>
        </pc:picChg>
        <pc:picChg chg="del">
          <ac:chgData name="Charles Van Houten" userId="61bf5302e9267e0f" providerId="LiveId" clId="{190A85B0-5C5A-40B9-BB93-F3DA60A72AE8}" dt="2021-04-21T21:33:02.640" v="23" actId="478"/>
          <ac:picMkLst>
            <pc:docMk/>
            <pc:sldMk cId="2763246517" sldId="463"/>
            <ac:picMk id="9" creationId="{DC6CC6FC-AB76-4968-A839-B9A1A0207C71}"/>
          </ac:picMkLst>
        </pc:picChg>
        <pc:picChg chg="add mod ord">
          <ac:chgData name="Charles Van Houten" userId="61bf5302e9267e0f" providerId="LiveId" clId="{190A85B0-5C5A-40B9-BB93-F3DA60A72AE8}" dt="2021-04-21T21:35:44.038" v="39" actId="167"/>
          <ac:picMkLst>
            <pc:docMk/>
            <pc:sldMk cId="2763246517" sldId="463"/>
            <ac:picMk id="11" creationId="{83CB9216-26EA-48DF-8EFA-D51D56041C21}"/>
          </ac:picMkLst>
        </pc:picChg>
        <pc:picChg chg="del">
          <ac:chgData name="Charles Van Houten" userId="61bf5302e9267e0f" providerId="LiveId" clId="{190A85B0-5C5A-40B9-BB93-F3DA60A72AE8}" dt="2021-04-21T21:33:02.295" v="22" actId="478"/>
          <ac:picMkLst>
            <pc:docMk/>
            <pc:sldMk cId="2763246517" sldId="463"/>
            <ac:picMk id="12" creationId="{29ABFCB1-A649-492D-AA1A-C1F5CE806B5C}"/>
          </ac:picMkLst>
        </pc:picChg>
      </pc:sldChg>
      <pc:sldChg chg="addSp delSp modSp mod">
        <pc:chgData name="Charles Van Houten" userId="61bf5302e9267e0f" providerId="LiveId" clId="{190A85B0-5C5A-40B9-BB93-F3DA60A72AE8}" dt="2021-04-21T21:36:05.177" v="40" actId="167"/>
        <pc:sldMkLst>
          <pc:docMk/>
          <pc:sldMk cId="2654513585" sldId="464"/>
        </pc:sldMkLst>
        <pc:spChg chg="mod">
          <ac:chgData name="Charles Van Houten" userId="61bf5302e9267e0f" providerId="LiveId" clId="{190A85B0-5C5A-40B9-BB93-F3DA60A72AE8}" dt="2021-04-21T21:32:52.484" v="17" actId="20577"/>
          <ac:spMkLst>
            <pc:docMk/>
            <pc:sldMk cId="2654513585" sldId="464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16.693" v="33" actId="22"/>
          <ac:spMkLst>
            <pc:docMk/>
            <pc:sldMk cId="2654513585" sldId="464"/>
            <ac:spMk id="4" creationId="{D138CB49-7A64-44FF-924E-597DFF3412AD}"/>
          </ac:spMkLst>
        </pc:spChg>
        <pc:spChg chg="add del mod">
          <ac:chgData name="Charles Van Houten" userId="61bf5302e9267e0f" providerId="LiveId" clId="{190A85B0-5C5A-40B9-BB93-F3DA60A72AE8}" dt="2021-04-21T21:35:21.939" v="34" actId="22"/>
          <ac:spMkLst>
            <pc:docMk/>
            <pc:sldMk cId="2654513585" sldId="464"/>
            <ac:spMk id="6" creationId="{7AD72B17-E7D6-413F-920E-C6D2D9640FA8}"/>
          </ac:spMkLst>
        </pc:spChg>
        <pc:picChg chg="add mod ord">
          <ac:chgData name="Charles Van Houten" userId="61bf5302e9267e0f" providerId="LiveId" clId="{190A85B0-5C5A-40B9-BB93-F3DA60A72AE8}" dt="2021-04-21T21:35:41.115" v="38" actId="167"/>
          <ac:picMkLst>
            <pc:docMk/>
            <pc:sldMk cId="2654513585" sldId="464"/>
            <ac:picMk id="8" creationId="{8B9192EF-701C-4843-AF9A-E1CFDE54844A}"/>
          </ac:picMkLst>
        </pc:picChg>
        <pc:picChg chg="del">
          <ac:chgData name="Charles Van Houten" userId="61bf5302e9267e0f" providerId="LiveId" clId="{190A85B0-5C5A-40B9-BB93-F3DA60A72AE8}" dt="2021-04-21T21:33:04.252" v="25" actId="478"/>
          <ac:picMkLst>
            <pc:docMk/>
            <pc:sldMk cId="2654513585" sldId="464"/>
            <ac:picMk id="9" creationId="{17FB9565-24B3-4686-9845-3A663949758B}"/>
          </ac:picMkLst>
        </pc:picChg>
        <pc:picChg chg="del">
          <ac:chgData name="Charles Van Houten" userId="61bf5302e9267e0f" providerId="LiveId" clId="{190A85B0-5C5A-40B9-BB93-F3DA60A72AE8}" dt="2021-04-21T21:33:03.910" v="24" actId="478"/>
          <ac:picMkLst>
            <pc:docMk/>
            <pc:sldMk cId="2654513585" sldId="464"/>
            <ac:picMk id="11" creationId="{AC4EC8CB-9FFD-41B4-8E1B-75AF7097211F}"/>
          </ac:picMkLst>
        </pc:picChg>
        <pc:picChg chg="add mod ord">
          <ac:chgData name="Charles Van Houten" userId="61bf5302e9267e0f" providerId="LiveId" clId="{190A85B0-5C5A-40B9-BB93-F3DA60A72AE8}" dt="2021-04-21T21:36:05.177" v="40" actId="167"/>
          <ac:picMkLst>
            <pc:docMk/>
            <pc:sldMk cId="2654513585" sldId="464"/>
            <ac:picMk id="12" creationId="{1AA46E9D-C678-419C-B0EE-34156FA0EB3C}"/>
          </ac:picMkLst>
        </pc:picChg>
      </pc:sldChg>
      <pc:sldChg chg="addSp delSp modSp mod">
        <pc:chgData name="Charles Van Houten" userId="61bf5302e9267e0f" providerId="LiveId" clId="{190A85B0-5C5A-40B9-BB93-F3DA60A72AE8}" dt="2021-04-21T21:35:37.948" v="37" actId="167"/>
        <pc:sldMkLst>
          <pc:docMk/>
          <pc:sldMk cId="2831940251" sldId="465"/>
        </pc:sldMkLst>
        <pc:spChg chg="mod">
          <ac:chgData name="Charles Van Houten" userId="61bf5302e9267e0f" providerId="LiveId" clId="{190A85B0-5C5A-40B9-BB93-F3DA60A72AE8}" dt="2021-04-21T21:32:56.877" v="19" actId="20577"/>
          <ac:spMkLst>
            <pc:docMk/>
            <pc:sldMk cId="2831940251" sldId="465"/>
            <ac:spMk id="2" creationId="{33200AC3-E156-42B8-BD20-6DC8C76F7EC3}"/>
          </ac:spMkLst>
        </pc:spChg>
        <pc:spChg chg="add del mod">
          <ac:chgData name="Charles Van Houten" userId="61bf5302e9267e0f" providerId="LiveId" clId="{190A85B0-5C5A-40B9-BB93-F3DA60A72AE8}" dt="2021-04-21T21:35:28.168" v="35" actId="22"/>
          <ac:spMkLst>
            <pc:docMk/>
            <pc:sldMk cId="2831940251" sldId="465"/>
            <ac:spMk id="4" creationId="{AC093150-52DF-4D20-8706-C734CC615624}"/>
          </ac:spMkLst>
        </pc:spChg>
        <pc:spChg chg="add del mod">
          <ac:chgData name="Charles Van Houten" userId="61bf5302e9267e0f" providerId="LiveId" clId="{190A85B0-5C5A-40B9-BB93-F3DA60A72AE8}" dt="2021-04-21T21:35:35.991" v="36" actId="22"/>
          <ac:spMkLst>
            <pc:docMk/>
            <pc:sldMk cId="2831940251" sldId="465"/>
            <ac:spMk id="6" creationId="{8349C73A-85C8-4438-9F3E-940606EC4058}"/>
          </ac:spMkLst>
        </pc:spChg>
        <pc:picChg chg="add mod ord">
          <ac:chgData name="Charles Van Houten" userId="61bf5302e9267e0f" providerId="LiveId" clId="{190A85B0-5C5A-40B9-BB93-F3DA60A72AE8}" dt="2021-04-21T21:35:37.948" v="37" actId="167"/>
          <ac:picMkLst>
            <pc:docMk/>
            <pc:sldMk cId="2831940251" sldId="465"/>
            <ac:picMk id="8" creationId="{3462767A-94CF-4203-8390-8C352236E6EF}"/>
          </ac:picMkLst>
        </pc:picChg>
        <pc:picChg chg="del">
          <ac:chgData name="Charles Van Houten" userId="61bf5302e9267e0f" providerId="LiveId" clId="{190A85B0-5C5A-40B9-BB93-F3DA60A72AE8}" dt="2021-04-21T21:33:05.713" v="27" actId="478"/>
          <ac:picMkLst>
            <pc:docMk/>
            <pc:sldMk cId="2831940251" sldId="465"/>
            <ac:picMk id="9" creationId="{472FE18C-7CA1-4CF0-B415-15B13B702BCC}"/>
          </ac:picMkLst>
        </pc:picChg>
        <pc:picChg chg="del">
          <ac:chgData name="Charles Van Houten" userId="61bf5302e9267e0f" providerId="LiveId" clId="{190A85B0-5C5A-40B9-BB93-F3DA60A72AE8}" dt="2021-04-21T21:33:05.354" v="26" actId="478"/>
          <ac:picMkLst>
            <pc:docMk/>
            <pc:sldMk cId="2831940251" sldId="465"/>
            <ac:picMk id="12" creationId="{49A47FC1-57E5-49C5-9702-751A739F386B}"/>
          </ac:picMkLst>
        </pc:picChg>
        <pc:picChg chg="add mod ord">
          <ac:chgData name="Charles Van Houten" userId="61bf5302e9267e0f" providerId="LiveId" clId="{190A85B0-5C5A-40B9-BB93-F3DA60A72AE8}" dt="2021-04-21T21:35:37.948" v="37" actId="167"/>
          <ac:picMkLst>
            <pc:docMk/>
            <pc:sldMk cId="2831940251" sldId="465"/>
            <ac:picMk id="14" creationId="{3DFB1960-4708-4A39-B523-853047B8CBA3}"/>
          </ac:picMkLst>
        </pc:picChg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3532993572" sldId="467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837704522" sldId="468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484783929" sldId="469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2127023721" sldId="470"/>
        </pc:sldMkLst>
      </pc:sldChg>
      <pc:sldChg chg="del">
        <pc:chgData name="Charles Van Houten" userId="61bf5302e9267e0f" providerId="LiveId" clId="{190A85B0-5C5A-40B9-BB93-F3DA60A72AE8}" dt="2021-04-21T21:32:30.796" v="12" actId="47"/>
        <pc:sldMkLst>
          <pc:docMk/>
          <pc:sldMk cId="905990063" sldId="471"/>
        </pc:sldMkLst>
      </pc:sldChg>
      <pc:sldChg chg="modSp mod">
        <pc:chgData name="Charles Van Houten" userId="61bf5302e9267e0f" providerId="LiveId" clId="{190A85B0-5C5A-40B9-BB93-F3DA60A72AE8}" dt="2021-04-21T21:32:41.126" v="13"/>
        <pc:sldMkLst>
          <pc:docMk/>
          <pc:sldMk cId="1256758931" sldId="472"/>
        </pc:sldMkLst>
        <pc:spChg chg="mod">
          <ac:chgData name="Charles Van Houten" userId="61bf5302e9267e0f" providerId="LiveId" clId="{190A85B0-5C5A-40B9-BB93-F3DA60A72AE8}" dt="2021-04-21T21:32:41.126" v="13"/>
          <ac:spMkLst>
            <pc:docMk/>
            <pc:sldMk cId="1256758931" sldId="472"/>
            <ac:spMk id="3" creationId="{AACF9E94-14C4-4D6C-AC03-98860F0F5B50}"/>
          </ac:spMkLst>
        </pc:spChg>
      </pc:sldChg>
      <pc:sldChg chg="del">
        <pc:chgData name="Charles Van Houten" userId="61bf5302e9267e0f" providerId="LiveId" clId="{190A85B0-5C5A-40B9-BB93-F3DA60A72AE8}" dt="2021-04-21T21:32:27.415" v="11" actId="47"/>
        <pc:sldMkLst>
          <pc:docMk/>
          <pc:sldMk cId="2972115772" sldId="473"/>
        </pc:sldMkLst>
      </pc:sldChg>
      <pc:sldChg chg="modSp mod">
        <pc:chgData name="Charles Van Houten" userId="61bf5302e9267e0f" providerId="LiveId" clId="{190A85B0-5C5A-40B9-BB93-F3DA60A72AE8}" dt="2021-04-21T21:32:15.790" v="10" actId="20577"/>
        <pc:sldMkLst>
          <pc:docMk/>
          <pc:sldMk cId="925065659" sldId="474"/>
        </pc:sldMkLst>
        <pc:spChg chg="mod">
          <ac:chgData name="Charles Van Houten" userId="61bf5302e9267e0f" providerId="LiveId" clId="{190A85B0-5C5A-40B9-BB93-F3DA60A72AE8}" dt="2021-04-21T21:32:15.790" v="10" actId="20577"/>
          <ac:spMkLst>
            <pc:docMk/>
            <pc:sldMk cId="925065659" sldId="474"/>
            <ac:spMk id="3" creationId="{AACF9E94-14C4-4D6C-AC03-98860F0F5B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2E806F4-A0BD-4BDD-9F1F-220F2597F8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EB20C-FC4A-411E-838A-348DA8DAEC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BFAA7-3F5D-4393-8B11-C7B5061C1B69}" type="datetimeFigureOut">
              <a:rPr lang="en-US" smtClean="0"/>
              <a:t>5/24/2021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9371BB-8F42-46E5-8CF4-58F4115A550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94C40-9D96-4CCD-913F-EC1245CD29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5F0D4-A8A9-4945-956B-79571F26A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8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1B3C49-44A2-4E1D-A114-8C479537CCC9}" type="datetimeFigureOut">
              <a:rPr lang="en-US" smtClean="0"/>
              <a:pPr/>
              <a:t>5/24/2021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8938" y="685800"/>
            <a:ext cx="6080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50D979-CAB8-4DA4-9F62-6BFB3F285E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1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ransition Slide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 flipH="1">
            <a:off x="612116" y="24384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E61520AF-FEC9-4B15-8958-CF243A5C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A319FD-7C10-4037-9E16-1CA170933A4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" y="6036894"/>
            <a:ext cx="2154944" cy="786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10944860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</p:spTree>
    <p:extLst>
      <p:ext uri="{BB962C8B-B14F-4D97-AF65-F5344CB8AC3E}">
        <p14:creationId xmlns:p14="http://schemas.microsoft.com/office/powerpoint/2010/main" val="424271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1A21740-53CF-4832-8B9F-CC0F3A507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-76200"/>
            <a:ext cx="109456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10100838" y="6585611"/>
            <a:ext cx="1467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Proprietary</a:t>
            </a:r>
            <a:r>
              <a:rPr lang="en-US" sz="800" baseline="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and Confidential</a:t>
            </a:r>
            <a:endParaRPr lang="en-US" sz="800" dirty="0">
              <a:solidFill>
                <a:srgbClr val="0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724201A-38D5-4E03-81B2-22CBBF11EBE5}"/>
              </a:ext>
            </a:extLst>
          </p:cNvPr>
          <p:cNvCxnSpPr/>
          <p:nvPr userDrawn="1"/>
        </p:nvCxnSpPr>
        <p:spPr>
          <a:xfrm flipH="1">
            <a:off x="612116" y="762000"/>
            <a:ext cx="11549722" cy="0"/>
          </a:xfrm>
          <a:prstGeom prst="line">
            <a:avLst/>
          </a:prstGeom>
          <a:ln>
            <a:solidFill>
              <a:srgbClr val="B0D56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C034F-9617-46CD-BB31-9A2990C3FB6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19113" y="914402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3629AF-46D9-4FDB-A2F9-E714B08F93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5" y="6324600"/>
            <a:ext cx="1260466" cy="4602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20844F-C220-49BC-ACA2-00341BBCFAF9}"/>
              </a:ext>
            </a:extLst>
          </p:cNvPr>
          <p:cNvSpPr txBox="1"/>
          <p:nvPr userDrawn="1"/>
        </p:nvSpPr>
        <p:spPr>
          <a:xfrm>
            <a:off x="5365018" y="6585611"/>
            <a:ext cx="14318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2021 MobileNet Services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FE4B2C-2112-420D-88FB-89991BB2C25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157119" y="920264"/>
            <a:ext cx="5561806" cy="52577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Enter your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40372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7828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67" r:id="rId2"/>
    <p:sldLayoutId id="2147483772" r:id="rId3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j-ea"/>
          <a:cs typeface="Book Antiqua" panose="0204060205030503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>
              <a:lumMod val="50000"/>
            </a:schemeClr>
          </a:solidFill>
          <a:latin typeface="Book Antiqua" panose="02040602050305030304" pitchFamily="18" charset="0"/>
          <a:ea typeface="+mn-ea"/>
          <a:cs typeface="Book Antiqua" panose="0204060205030503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CF9E94-14C4-4D6C-AC03-98860F0F5B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319" y="1600200"/>
            <a:ext cx="10945654" cy="1600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/>
              <a:t>Matsing MS-MBA-3.2-H4-T4 </a:t>
            </a:r>
            <a:r>
              <a:rPr lang="en-US" dirty="0"/>
              <a:t>Propagations</a:t>
            </a:r>
            <a:br>
              <a:rPr lang="en-US" dirty="0"/>
            </a:br>
            <a:r>
              <a:rPr lang="en-US"/>
              <a:t>(03-03-2021 </a:t>
            </a:r>
            <a:r>
              <a:rPr lang="en-US" dirty="0"/>
              <a:t>Reference Pattern)</a:t>
            </a:r>
          </a:p>
        </p:txBody>
      </p:sp>
    </p:spTree>
    <p:extLst>
      <p:ext uri="{BB962C8B-B14F-4D97-AF65-F5344CB8AC3E}">
        <p14:creationId xmlns:p14="http://schemas.microsoft.com/office/powerpoint/2010/main" val="925065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850MHz 40DT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3C9F02-3528-4FDD-BB66-E53DCB1D2DA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142391B-92B7-4CB1-8A90-17C601E39C73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2F781D-49DB-496A-ACC8-714C4C0233B6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192559-2EBB-429D-9623-DF50B35CE01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692381-326D-4A10-AC2F-64615BE879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C99DB6-8F30-4E0F-9EB9-9D325D8006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68884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2132MHz 00DT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3C4C33E-0175-492A-B81F-2D0D6D49FFB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28089"/>
            <a:ext cx="5562600" cy="4630422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B940F8A-D8ED-4FE8-8DB6-D24342E166CD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35100"/>
            <a:ext cx="5561012" cy="46291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DFE7EC-FF4E-4B2F-B52F-440A2DCAF31D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9B16A9-3FB9-43CB-A00C-AD743F6B2706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D7E8B0-9E30-409E-BE68-B3D24A082E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D83141D-4A03-4DC7-94DD-063974EED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2408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2132MHz 10DT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C992AC5-E6EE-4384-95A7-FCE47077BBA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28089"/>
            <a:ext cx="5562600" cy="4630422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4C254CE-7377-4320-9A0E-AAF93B351781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35100"/>
            <a:ext cx="5561012" cy="462910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4171C9-3A73-4AB1-B09D-8D7DC0A999B6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EFB5B9-A95A-46A7-8543-5AD281BF14B6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B7243DC-D899-4D6E-88FB-AC6D6A2DD7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ABB18F-B6C2-4424-B4BC-EFB9A93CD4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85303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2132MHz 20DT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EE904E-3858-4822-8170-4F4A8640E2B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28089"/>
            <a:ext cx="5562600" cy="4630422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4B5B115-9FBC-4BFE-9095-346EB624E618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35100"/>
            <a:ext cx="5561012" cy="462910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B9CCC1-2646-4A6B-9823-99702E73D331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06F13E-3EEE-4775-8B90-C00209295A8D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98E4226-558C-44E0-B3BA-1F9958030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92D33C-2AA8-4107-9D58-7503CB1425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5506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2132MHz 30DT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7F7428-22DE-4A0C-A140-7B91DAAF6544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28089"/>
            <a:ext cx="5562600" cy="4630422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7195BAF-1076-4231-BCE4-F80521604C6C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35100"/>
            <a:ext cx="5561012" cy="462910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A79E2D-43C4-4894-B380-AC566FFE7A5D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2408E8-5CF0-4E94-A67F-13DBE95D72C7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6A9F8D6-8E39-4C5C-BB29-39B1365716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E3AA60-E0AD-4E2A-BE63-D44A3D3140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46129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850MHz 00DT</a:t>
            </a:r>
          </a:p>
        </p:txBody>
      </p:sp>
      <p:pic>
        <p:nvPicPr>
          <p:cNvPr id="32" name="Content Placeholder 31">
            <a:extLst>
              <a:ext uri="{FF2B5EF4-FFF2-40B4-BE49-F238E27FC236}">
                <a16:creationId xmlns:a16="http://schemas.microsoft.com/office/drawing/2014/main" id="{7B3A6872-B6D6-4622-9DBB-1377EFAA698E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DDB76067-D5F7-42F3-9FB7-D293009675F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3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A292946-F6B5-4E95-B6A9-1955962F2A27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1C1BEA2-0FB2-472F-923D-476C3DDEFEE2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64E11209-8B21-4EBF-92BD-2785E0B817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EAF8116-BB57-4808-9EFD-E335BC39F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47436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850MHz 10DT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EADA259-39FA-431E-A1C9-B47F28B740F9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DDB1128-B9FF-45A4-9E99-D6540BD3E0FD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A0FDB9-6D35-46AF-9162-CB73655261BE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CE48E7-DDBB-4570-B28B-53B5A05FA0C5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7A5451A-EF65-4AB2-B23D-EB170057F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063A4E-1132-4F18-ABF2-70A220817C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0536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850MHz 20DT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E615C22-1BBF-4692-A773-6935756C3E7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D1A6921-3C90-40D6-B101-DA7C4290C8D2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DC4A80-DDD7-4A10-AA95-B5F4FE447DD4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BB0ACA-FE78-4754-9AAA-6D270EA85015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A3D1BB-C2C7-42DE-B7FD-9CA509E157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33860D-70B2-4E7D-9A26-1055B72855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66545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169F2-CDF8-48C2-AA70-4E120A04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850MHz 30DT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0794AC-F0BD-413D-8CD7-CFEB5DBAAC1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519113" y="1219451"/>
            <a:ext cx="5562600" cy="4647698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69D8A0A-288D-4DF5-BED8-A1521AEC66EF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6157913" y="1226464"/>
            <a:ext cx="5561012" cy="4646371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A670B5-BE7A-43B2-9C72-A089494A0507}"/>
              </a:ext>
            </a:extLst>
          </p:cNvPr>
          <p:cNvSpPr txBox="1"/>
          <p:nvPr/>
        </p:nvSpPr>
        <p:spPr>
          <a:xfrm>
            <a:off x="2942783" y="846330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RSRP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692EC-12FC-4FF5-81F9-7070D4F83D4D}"/>
              </a:ext>
            </a:extLst>
          </p:cNvPr>
          <p:cNvSpPr txBox="1"/>
          <p:nvPr/>
        </p:nvSpPr>
        <p:spPr>
          <a:xfrm>
            <a:off x="8154390" y="84633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PDSCH CINR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E49457-CC35-4152-BFD4-4741465317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19" y="1291517"/>
            <a:ext cx="1733550" cy="2362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2765FF-1595-4A15-9244-4C854E9AB8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7913" y="1298510"/>
            <a:ext cx="1517649" cy="10668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5009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3898</TotalTime>
  <Words>54</Words>
  <Application>Microsoft Office PowerPoint</Application>
  <PresentationFormat>Custom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Century Gothic</vt:lpstr>
      <vt:lpstr>Arial</vt:lpstr>
      <vt:lpstr>Segoe UI</vt:lpstr>
      <vt:lpstr>Book Antiqua</vt:lpstr>
      <vt:lpstr>Calibri</vt:lpstr>
      <vt:lpstr>1_Office Theme</vt:lpstr>
      <vt:lpstr>Matsing MS-MBA-3.2-H4-T4 Propagations (03-03-2021 Reference Pattern)</vt:lpstr>
      <vt:lpstr>2132MHz 00DT</vt:lpstr>
      <vt:lpstr>2132MHz 10DT</vt:lpstr>
      <vt:lpstr>2132MHz 20DT</vt:lpstr>
      <vt:lpstr>2132MHz 30DT</vt:lpstr>
      <vt:lpstr>850MHz 00DT</vt:lpstr>
      <vt:lpstr>850MHz 10DT</vt:lpstr>
      <vt:lpstr>850MHz 20DT</vt:lpstr>
      <vt:lpstr>850MHz 30DT</vt:lpstr>
      <vt:lpstr>850MHz 40DT</vt:lpstr>
    </vt:vector>
  </TitlesOfParts>
  <Company>MobileNet Services,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Matsing MS-4.2DB60 Propagations (02-24-2020 Reference Pattern)</dc:title>
  <dc:creator>MobileNet Services Inc.</dc:creator>
  <cp:lastModifiedBy>Charles Van Houten</cp:lastModifiedBy>
  <cp:revision>271</cp:revision>
  <dcterms:created xsi:type="dcterms:W3CDTF">2015-02-25T22:45:41Z</dcterms:created>
  <dcterms:modified xsi:type="dcterms:W3CDTF">2021-05-25T04:21:47Z</dcterms:modified>
</cp:coreProperties>
</file>