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1"/>
  </p:notesMasterIdLst>
  <p:handoutMasterIdLst>
    <p:handoutMasterId r:id="rId12"/>
  </p:handoutMasterIdLst>
  <p:sldIdLst>
    <p:sldId id="399" r:id="rId2"/>
    <p:sldId id="505" r:id="rId3"/>
    <p:sldId id="502" r:id="rId4"/>
    <p:sldId id="503" r:id="rId5"/>
    <p:sldId id="504" r:id="rId6"/>
    <p:sldId id="494" r:id="rId7"/>
    <p:sldId id="495" r:id="rId8"/>
    <p:sldId id="489" r:id="rId9"/>
    <p:sldId id="493" r:id="rId10"/>
  </p:sldIdLst>
  <p:sldSz cx="12161838" cy="6858000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399"/>
            <p14:sldId id="505"/>
            <p14:sldId id="502"/>
            <p14:sldId id="503"/>
            <p14:sldId id="504"/>
            <p14:sldId id="494"/>
            <p14:sldId id="495"/>
            <p14:sldId id="489"/>
            <p14:sldId id="4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5" autoAdjust="0"/>
    <p:restoredTop sz="94660"/>
  </p:normalViewPr>
  <p:slideViewPr>
    <p:cSldViewPr>
      <p:cViewPr varScale="1">
        <p:scale>
          <a:sx n="87" d="100"/>
          <a:sy n="87" d="100"/>
        </p:scale>
        <p:origin x="516" y="67"/>
      </p:cViewPr>
      <p:guideLst>
        <p:guide orient="horz" pos="2160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335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ansitio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121297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B97630-D3F3-43A0-BDE7-48BB33D790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3319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59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67" r:id="rId3"/>
    <p:sldLayoutId id="214748377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447800"/>
            <a:ext cx="10945654" cy="1143000"/>
          </a:xfrm>
        </p:spPr>
        <p:txBody>
          <a:bodyPr/>
          <a:lstStyle/>
          <a:p>
            <a:r>
              <a:rPr lang="en-US" dirty="0"/>
              <a:t>MS-8.4DB120 PAFX Conversion </a:t>
            </a:r>
            <a:br>
              <a:rPr lang="en-US" dirty="0"/>
            </a:br>
            <a:r>
              <a:rPr lang="en-US" dirty="0"/>
              <a:t>reference pattern MS-8.4DB120 01-13-2021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HB - Tilt 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65F43E-D28D-4A4F-A0B8-DB8C5A1F2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706" y="822933"/>
            <a:ext cx="568642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63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HB - Tilt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43E95D-0001-484E-A749-D29D6278E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706" y="847725"/>
            <a:ext cx="568642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93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HB - Tilt 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42DF40-DEF7-42C0-9CDA-AC1AF54EE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519" y="847725"/>
            <a:ext cx="568642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HB - Tilt 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2E7F7B-1DF5-4746-8BED-865905F69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706" y="813818"/>
            <a:ext cx="5686425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4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LB - Tilt 7.5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0E0AF9-179A-4060-A229-9DAA0159A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19" y="749712"/>
            <a:ext cx="8512382" cy="610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6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LB - Tilt 12.5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D93AEB-D675-4477-90C5-635A47DDE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243" y="762000"/>
            <a:ext cx="849525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2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LB - Tilt 17.5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5DD66-55C9-4C37-B913-67E69F447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19" y="749712"/>
            <a:ext cx="8512382" cy="610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7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MS-8.4DB120 – LB - Tilt 22.5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5712E9-F54E-4F91-97C6-90425EBB0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19" y="749712"/>
            <a:ext cx="8512382" cy="610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955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56</Words>
  <Application>Microsoft Office PowerPoint</Application>
  <PresentationFormat>Custom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Book Antiqua</vt:lpstr>
      <vt:lpstr>Segoe UI</vt:lpstr>
      <vt:lpstr>1_Office Theme</vt:lpstr>
      <vt:lpstr>MS-8.4DB120 PAFX Conversion  reference pattern MS-8.4DB120 01-13-2021</vt:lpstr>
      <vt:lpstr>MS-8.4DB120 – HB - Tilt 0</vt:lpstr>
      <vt:lpstr>MS-8.4DB120 – HB - Tilt 5</vt:lpstr>
      <vt:lpstr>MS-8.4DB120 – HB - Tilt 10</vt:lpstr>
      <vt:lpstr>MS-8.4DB120 – HB - Tilt 15</vt:lpstr>
      <vt:lpstr>MS-8.4DB120 – LB - Tilt 7.5</vt:lpstr>
      <vt:lpstr>MS-8.4DB120 – LB - Tilt 12.5</vt:lpstr>
      <vt:lpstr>MS-8.4DB120 – LB - Tilt 17.5</vt:lpstr>
      <vt:lpstr>MS-8.4DB120 – LB - Tilt 22.5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PAFX Conversions</dc:title>
  <dc:creator>Charles Van Houten</dc:creator>
  <cp:lastModifiedBy>Kausalya Gopal</cp:lastModifiedBy>
  <cp:revision>68</cp:revision>
  <dcterms:created xsi:type="dcterms:W3CDTF">2020-12-22T17:31:35Z</dcterms:created>
  <dcterms:modified xsi:type="dcterms:W3CDTF">2021-02-04T01:56:50Z</dcterms:modified>
</cp:coreProperties>
</file>