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11"/>
  </p:notesMasterIdLst>
  <p:handoutMasterIdLst>
    <p:handoutMasterId r:id="rId12"/>
  </p:handoutMasterIdLst>
  <p:sldIdLst>
    <p:sldId id="399" r:id="rId2"/>
    <p:sldId id="487" r:id="rId3"/>
    <p:sldId id="490" r:id="rId4"/>
    <p:sldId id="491" r:id="rId5"/>
    <p:sldId id="492" r:id="rId6"/>
    <p:sldId id="494" r:id="rId7"/>
    <p:sldId id="495" r:id="rId8"/>
    <p:sldId id="489" r:id="rId9"/>
    <p:sldId id="493" r:id="rId10"/>
  </p:sldIdLst>
  <p:sldSz cx="12161838" cy="6858000"/>
  <p:notesSz cx="6858000" cy="9144000"/>
  <p:embeddedFontLst>
    <p:embeddedFont>
      <p:font typeface="Book Antiqua" panose="02040602050305030304" pitchFamily="18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399"/>
            <p14:sldId id="487"/>
            <p14:sldId id="490"/>
            <p14:sldId id="491"/>
            <p14:sldId id="492"/>
            <p14:sldId id="494"/>
            <p14:sldId id="495"/>
            <p14:sldId id="489"/>
            <p14:sldId id="4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5" autoAdjust="0"/>
    <p:restoredTop sz="94660"/>
  </p:normalViewPr>
  <p:slideViewPr>
    <p:cSldViewPr>
      <p:cViewPr varScale="1">
        <p:scale>
          <a:sx n="86" d="100"/>
          <a:sy n="86" d="100"/>
        </p:scale>
        <p:origin x="542" y="58"/>
      </p:cViewPr>
      <p:guideLst>
        <p:guide orient="horz" pos="2160"/>
        <p:guide pos="38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335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2/5/2021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ansition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1212978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4B97630-D3F3-43A0-BDE7-48BB33D790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3319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59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3" r:id="rId2"/>
    <p:sldLayoutId id="2147483767" r:id="rId3"/>
    <p:sldLayoutId id="214748377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447800"/>
            <a:ext cx="10945654" cy="1143000"/>
          </a:xfrm>
        </p:spPr>
        <p:txBody>
          <a:bodyPr/>
          <a:lstStyle/>
          <a:p>
            <a:r>
              <a:rPr lang="en-US" dirty="0"/>
              <a:t>MS-6.3DB90 –T PAFX Conversion </a:t>
            </a:r>
            <a:br>
              <a:rPr lang="en-US" dirty="0"/>
            </a:br>
            <a:r>
              <a:rPr lang="en-US" dirty="0"/>
              <a:t>reference </a:t>
            </a:r>
            <a:r>
              <a:rPr lang="en-US"/>
              <a:t>pattern MS-6.3DB90 –T 10-15-2020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 – HB - Tilt 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593B4F-1D9F-4430-B0EF-3B1B0C8C6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119" y="779104"/>
            <a:ext cx="8565387" cy="607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8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 – HB - Tilt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D3DDC5-58DE-460C-BA1F-983AC27DC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017" y="762000"/>
            <a:ext cx="858948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244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 – HB - Tilt 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C89DA3-6765-49F6-A54D-AF064BE11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017" y="762000"/>
            <a:ext cx="858948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99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 – HB - Tilt 15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9FD8F1-70F5-4169-9B2F-02CFEA299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017" y="762000"/>
            <a:ext cx="858948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489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–T– LB - Tilt 10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A8C92C-1FA5-49C0-8104-795C43AB3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546" y="762000"/>
            <a:ext cx="7817993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26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–T– LB - Tilt 15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133381-03A8-4A1F-BEC2-768557338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546" y="762000"/>
            <a:ext cx="7817993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2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–T– LB - Tilt 20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B38CEE-A2F8-40C5-B50B-CBF7AC41E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546" y="762000"/>
            <a:ext cx="7817993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9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MS-6.3DB90 –T– LB - Tilt 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9E03C7-6513-470E-B4B2-A6EF6B30D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546" y="762000"/>
            <a:ext cx="7817993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9551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76</Words>
  <Application>Microsoft Office PowerPoint</Application>
  <PresentationFormat>Custom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Segoe UI</vt:lpstr>
      <vt:lpstr>Calibri</vt:lpstr>
      <vt:lpstr>Book Antiqua</vt:lpstr>
      <vt:lpstr>Arial</vt:lpstr>
      <vt:lpstr>1_Office Theme</vt:lpstr>
      <vt:lpstr>MS-6.3DB90 –T PAFX Conversion  reference pattern MS-6.3DB90 –T 10-15-2020</vt:lpstr>
      <vt:lpstr>MS-6.3DB90 –T – HB - Tilt 0</vt:lpstr>
      <vt:lpstr>MS-6.3DB90 –T – HB - Tilt 5</vt:lpstr>
      <vt:lpstr>MS-6.3DB90 –T – HB - Tilt 10</vt:lpstr>
      <vt:lpstr>MS-6.3DB90 –T – HB - Tilt 15</vt:lpstr>
      <vt:lpstr>MS-6.3DB90 –T– LB - Tilt 10</vt:lpstr>
      <vt:lpstr>MS-6.3DB90 –T– LB - Tilt 15</vt:lpstr>
      <vt:lpstr>MS-6.3DB90 –T– LB - Tilt 20</vt:lpstr>
      <vt:lpstr>MS-6.3DB90 –T– LB - Tilt 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PAFX Conversions</dc:title>
  <dc:creator>Charles Van Houten</dc:creator>
  <cp:lastModifiedBy>Charles Van Houten</cp:lastModifiedBy>
  <cp:revision>60</cp:revision>
  <dcterms:created xsi:type="dcterms:W3CDTF">2020-12-22T17:31:35Z</dcterms:created>
  <dcterms:modified xsi:type="dcterms:W3CDTF">2021-02-06T00:24:39Z</dcterms:modified>
</cp:coreProperties>
</file>