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764" r:id="rId1"/>
  </p:sldMasterIdLst>
  <p:notesMasterIdLst>
    <p:notesMasterId r:id="rId11"/>
  </p:notesMasterIdLst>
  <p:handoutMasterIdLst>
    <p:handoutMasterId r:id="rId12"/>
  </p:handoutMasterIdLst>
  <p:sldIdLst>
    <p:sldId id="399" r:id="rId2"/>
    <p:sldId id="487" r:id="rId3"/>
    <p:sldId id="490" r:id="rId4"/>
    <p:sldId id="491" r:id="rId5"/>
    <p:sldId id="492" r:id="rId6"/>
    <p:sldId id="489" r:id="rId7"/>
    <p:sldId id="493" r:id="rId8"/>
    <p:sldId id="494" r:id="rId9"/>
    <p:sldId id="495" r:id="rId10"/>
  </p:sldIdLst>
  <p:sldSz cx="12161838" cy="6858000"/>
  <p:notesSz cx="6858000" cy="9144000"/>
  <p:embeddedFontLst>
    <p:embeddedFont>
      <p:font typeface="Book Antiqua" panose="02040602050305030304" pitchFamily="18" charset="0"/>
      <p:regular r:id="rId13"/>
      <p:bold r:id="rId14"/>
      <p:italic r:id="rId15"/>
      <p:boldItalic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Segoe UI" panose="020B0502040204020203" pitchFamily="34" charset="0"/>
      <p:regular r:id="rId21"/>
      <p:bold r:id="rId22"/>
      <p:italic r:id="rId23"/>
      <p:boldItalic r:id="rId2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CD6BAB5-570C-4B69-BF7E-B30B44F19D8E}">
          <p14:sldIdLst>
            <p14:sldId id="399"/>
            <p14:sldId id="487"/>
            <p14:sldId id="490"/>
            <p14:sldId id="491"/>
            <p14:sldId id="492"/>
            <p14:sldId id="489"/>
            <p14:sldId id="493"/>
            <p14:sldId id="494"/>
            <p14:sldId id="49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D56D"/>
    <a:srgbClr val="A2CE52"/>
    <a:srgbClr val="99CA42"/>
    <a:srgbClr val="000000"/>
    <a:srgbClr val="00A0DD"/>
    <a:srgbClr val="DDDDDD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45" autoAdjust="0"/>
    <p:restoredTop sz="94660"/>
  </p:normalViewPr>
  <p:slideViewPr>
    <p:cSldViewPr>
      <p:cViewPr varScale="1">
        <p:scale>
          <a:sx n="87" d="100"/>
          <a:sy n="87" d="100"/>
        </p:scale>
        <p:origin x="516" y="67"/>
      </p:cViewPr>
      <p:guideLst>
        <p:guide orient="horz" pos="2160"/>
        <p:guide pos="3831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43" d="100"/>
          <a:sy n="43" d="100"/>
        </p:scale>
        <p:origin x="3350" y="3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2E806F4-A0BD-4BDD-9F1F-220F2597F8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EEB20C-FC4A-411E-838A-348DA8DAEC9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4BFAA7-3F5D-4393-8B11-C7B5061C1B69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9371BB-8F42-46E5-8CF4-58F4115A550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E94C40-9D96-4CCD-913F-EC1245CD29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55F0D4-A8A9-4945-956B-79571F26A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7855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1B3C49-44A2-4E1D-A114-8C479537CCC9}" type="datetimeFigureOut">
              <a:rPr lang="en-US" smtClean="0"/>
              <a:pPr/>
              <a:t>2/3/2021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8938" y="685800"/>
            <a:ext cx="6080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50D979-CAB8-4DA4-9F62-6BFB3F285E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213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ransition Slide"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 flipH="1">
            <a:off x="612116" y="2438400"/>
            <a:ext cx="11549722" cy="0"/>
          </a:xfrm>
          <a:prstGeom prst="line">
            <a:avLst/>
          </a:prstGeom>
          <a:ln>
            <a:solidFill>
              <a:srgbClr val="B0D56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E61520AF-FEC9-4B15-8958-CF243A5CF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9" y="1600200"/>
            <a:ext cx="109456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A319FD-7C10-4037-9E16-1CA170933A4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5" y="6036894"/>
            <a:ext cx="2154944" cy="7868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5365018" y="6585611"/>
            <a:ext cx="14318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2020 MobileNet Services</a:t>
            </a:r>
          </a:p>
        </p:txBody>
      </p:sp>
    </p:spTree>
    <p:extLst>
      <p:ext uri="{BB962C8B-B14F-4D97-AF65-F5344CB8AC3E}">
        <p14:creationId xmlns:p14="http://schemas.microsoft.com/office/powerpoint/2010/main" val="4242714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ansition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 flipH="1">
            <a:off x="612116" y="2438400"/>
            <a:ext cx="11549722" cy="0"/>
          </a:xfrm>
          <a:prstGeom prst="line">
            <a:avLst/>
          </a:prstGeom>
          <a:ln>
            <a:solidFill>
              <a:srgbClr val="B0D56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E61520AF-FEC9-4B15-8958-CF243A5CF9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319" y="1600200"/>
            <a:ext cx="109456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A319FD-7C10-4037-9E16-1CA170933A4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5" y="6036894"/>
            <a:ext cx="2154944" cy="7868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5365018" y="6585611"/>
            <a:ext cx="14318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2020 MobileNet Services</a:t>
            </a:r>
          </a:p>
        </p:txBody>
      </p:sp>
    </p:spTree>
    <p:extLst>
      <p:ext uri="{BB962C8B-B14F-4D97-AF65-F5344CB8AC3E}">
        <p14:creationId xmlns:p14="http://schemas.microsoft.com/office/powerpoint/2010/main" val="12129783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C1A21740-53CF-4832-8B9F-CC0F3A507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9" y="-76200"/>
            <a:ext cx="109456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10100838" y="6585611"/>
            <a:ext cx="14670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Proprietary</a:t>
            </a:r>
            <a:r>
              <a:rPr lang="en-US" sz="800" baseline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and Confidential</a:t>
            </a:r>
            <a:endParaRPr lang="en-US" sz="800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724201A-38D5-4E03-81B2-22CBBF11EBE5}"/>
              </a:ext>
            </a:extLst>
          </p:cNvPr>
          <p:cNvCxnSpPr/>
          <p:nvPr userDrawn="1"/>
        </p:nvCxnSpPr>
        <p:spPr>
          <a:xfrm flipH="1">
            <a:off x="612116" y="762000"/>
            <a:ext cx="11549722" cy="0"/>
          </a:xfrm>
          <a:prstGeom prst="line">
            <a:avLst/>
          </a:prstGeom>
          <a:ln>
            <a:solidFill>
              <a:srgbClr val="B0D56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0C034F-9617-46CD-BB31-9A2990C3FB67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519113" y="914402"/>
            <a:ext cx="10944860" cy="5257798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2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20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Enter your text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D3629AF-46D9-4FDB-A2F9-E714B08F93C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75" y="6324600"/>
            <a:ext cx="1260466" cy="46026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5365018" y="6585611"/>
            <a:ext cx="14318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2020 MobileNet Services</a:t>
            </a:r>
          </a:p>
        </p:txBody>
      </p:sp>
    </p:spTree>
    <p:extLst>
      <p:ext uri="{BB962C8B-B14F-4D97-AF65-F5344CB8AC3E}">
        <p14:creationId xmlns:p14="http://schemas.microsoft.com/office/powerpoint/2010/main" val="4242714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ransi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C1A21740-53CF-4832-8B9F-CC0F3A507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9" y="-76200"/>
            <a:ext cx="109456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10100838" y="6585611"/>
            <a:ext cx="14670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Proprietary</a:t>
            </a:r>
            <a:r>
              <a:rPr lang="en-US" sz="800" baseline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and Confidential</a:t>
            </a:r>
            <a:endParaRPr lang="en-US" sz="800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724201A-38D5-4E03-81B2-22CBBF11EBE5}"/>
              </a:ext>
            </a:extLst>
          </p:cNvPr>
          <p:cNvCxnSpPr/>
          <p:nvPr userDrawn="1"/>
        </p:nvCxnSpPr>
        <p:spPr>
          <a:xfrm flipH="1">
            <a:off x="612116" y="762000"/>
            <a:ext cx="11549722" cy="0"/>
          </a:xfrm>
          <a:prstGeom prst="line">
            <a:avLst/>
          </a:prstGeom>
          <a:ln>
            <a:solidFill>
              <a:srgbClr val="B0D56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0C034F-9617-46CD-BB31-9A2990C3FB67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519113" y="914402"/>
            <a:ext cx="5561806" cy="5257798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2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20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Enter your text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D3629AF-46D9-4FDB-A2F9-E714B08F93C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75" y="6324600"/>
            <a:ext cx="1260466" cy="46026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5365018" y="6585611"/>
            <a:ext cx="14318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2020 MobileNet Services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4B97630-D3F3-43A0-BDE7-48BB33D7901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233319" y="914402"/>
            <a:ext cx="5561806" cy="5257798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2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20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Enter your text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14594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7828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3" r:id="rId2"/>
    <p:sldLayoutId id="2147483767" r:id="rId3"/>
    <p:sldLayoutId id="2147483772" r:id="rId4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j-ea"/>
          <a:cs typeface="Book Antiqua" panose="02040602050305030304" pitchFamily="18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n-ea"/>
          <a:cs typeface="Book Antiqua" panose="02040602050305030304" pitchFamily="18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n-ea"/>
          <a:cs typeface="Book Antiqua" panose="02040602050305030304" pitchFamily="18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n-ea"/>
          <a:cs typeface="Book Antiqua" panose="02040602050305030304" pitchFamily="18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n-ea"/>
          <a:cs typeface="Book Antiqua" panose="02040602050305030304" pitchFamily="18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n-ea"/>
          <a:cs typeface="Book Antiqua" panose="02040602050305030304" pitchFamily="18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ACF9E94-14C4-4D6C-AC03-98860F0F5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9" y="1447800"/>
            <a:ext cx="10945654" cy="1143000"/>
          </a:xfrm>
        </p:spPr>
        <p:txBody>
          <a:bodyPr/>
          <a:lstStyle/>
          <a:p>
            <a:r>
              <a:rPr lang="en-US" dirty="0"/>
              <a:t>MS-4.2DB60 PAFX Conversion </a:t>
            </a:r>
            <a:br>
              <a:rPr lang="en-US" dirty="0"/>
            </a:br>
            <a:r>
              <a:rPr lang="en-US" dirty="0"/>
              <a:t>reference pattern MS-4.2DB60 04-06-2020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71859-D4D8-4932-9C66-067BB6BE4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MS-4.2DB60 – HB - Tilt 0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68EA375-D768-4138-8B1F-F86FCFAECC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4263" y="762000"/>
            <a:ext cx="8198069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983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71859-D4D8-4932-9C66-067BB6BE4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MS-4.2DB60 – HB - Tilt 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72A67F-25E9-4C4F-A146-7EA15C1D5F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4263" y="762000"/>
            <a:ext cx="8198069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449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71859-D4D8-4932-9C66-067BB6BE4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MS-4.2DB60 – HB - Tilt 10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8231A1-8855-4214-A795-EAA665B025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9519" y="765908"/>
            <a:ext cx="8192814" cy="6092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907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71859-D4D8-4932-9C66-067BB6BE4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MS-4.2DB60 – HB - Tilt 15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07D7796-D74E-4FA3-A965-3324F13861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9519" y="765908"/>
            <a:ext cx="8192814" cy="6092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588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71859-D4D8-4932-9C66-067BB6BE4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MS-4.2DB60– LB - Tilt 15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224C0E4-DA7D-42A2-9FBF-92E2ED8A8F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9519" y="765908"/>
            <a:ext cx="8192814" cy="6092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797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71859-D4D8-4932-9C66-067BB6BE4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MS-4.2DB60– LB - Tilt 20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0D76CCE-8A3B-4923-B9E3-EA845D7BC7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9519" y="765908"/>
            <a:ext cx="8192814" cy="6092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393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71859-D4D8-4932-9C66-067BB6BE4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MS-4.2DB60– LB - Tilt 25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085AFA7-F7AE-4821-860C-2346CE1D23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4263" y="762000"/>
            <a:ext cx="8198069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247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71859-D4D8-4932-9C66-067BB6BE4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MS-4.2DB60– LB - Tilt 30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14317B-DB6B-424F-A0C3-657A7A5397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9519" y="765908"/>
            <a:ext cx="8192814" cy="6092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19240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2102</TotalTime>
  <Words>56</Words>
  <Application>Microsoft Office PowerPoint</Application>
  <PresentationFormat>Custom</PresentationFormat>
  <Paragraphs>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Book Antiqua</vt:lpstr>
      <vt:lpstr>Segoe UI</vt:lpstr>
      <vt:lpstr>1_Office Theme</vt:lpstr>
      <vt:lpstr>MS-4.2DB60 PAFX Conversion  reference pattern MS-4.2DB60 04-06-2020</vt:lpstr>
      <vt:lpstr>MS-4.2DB60 – HB - Tilt 0</vt:lpstr>
      <vt:lpstr>MS-4.2DB60 – HB - Tilt 5</vt:lpstr>
      <vt:lpstr>MS-4.2DB60 – HB - Tilt 10</vt:lpstr>
      <vt:lpstr>MS-4.2DB60 – HB - Tilt 15</vt:lpstr>
      <vt:lpstr>MS-4.2DB60– LB - Tilt 15</vt:lpstr>
      <vt:lpstr>MS-4.2DB60– LB - Tilt 20</vt:lpstr>
      <vt:lpstr>MS-4.2DB60– LB - Tilt 25</vt:lpstr>
      <vt:lpstr>MS-4.2DB60– LB - Tilt 30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PAFX Conversions</dc:title>
  <dc:creator>Charles Van Houten</dc:creator>
  <cp:lastModifiedBy>Kausalya Gopal</cp:lastModifiedBy>
  <cp:revision>55</cp:revision>
  <dcterms:created xsi:type="dcterms:W3CDTF">2020-12-22T17:31:35Z</dcterms:created>
  <dcterms:modified xsi:type="dcterms:W3CDTF">2021-02-04T01:56:05Z</dcterms:modified>
</cp:coreProperties>
</file>