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5"/>
  </p:notesMasterIdLst>
  <p:handoutMasterIdLst>
    <p:handoutMasterId r:id="rId6"/>
  </p:handoutMasterIdLst>
  <p:sldIdLst>
    <p:sldId id="399" r:id="rId2"/>
    <p:sldId id="487" r:id="rId3"/>
    <p:sldId id="488" r:id="rId4"/>
  </p:sldIdLst>
  <p:sldSz cx="12161838" cy="6858000"/>
  <p:notesSz cx="6858000" cy="9144000"/>
  <p:embeddedFontLst>
    <p:embeddedFont>
      <p:font typeface="Book Antiqua" panose="02040602050305030304" pitchFamily="18" charset="0"/>
      <p:regular r:id="rId7"/>
      <p:bold r:id="rId8"/>
      <p:italic r:id="rId9"/>
      <p:boldItalic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Segoe UI" panose="020B0502040204020203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399"/>
            <p14:sldId id="487"/>
            <p14:sldId id="4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84" autoAdjust="0"/>
    <p:restoredTop sz="94660"/>
  </p:normalViewPr>
  <p:slideViewPr>
    <p:cSldViewPr>
      <p:cViewPr varScale="1">
        <p:scale>
          <a:sx n="80" d="100"/>
          <a:sy n="80" d="100"/>
        </p:scale>
        <p:origin x="58" y="182"/>
      </p:cViewPr>
      <p:guideLst>
        <p:guide orient="horz" pos="2160"/>
        <p:guide pos="383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43" d="100"/>
          <a:sy n="43" d="100"/>
        </p:scale>
        <p:origin x="3350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font" Target="fonts/font5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2/5/2021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ransition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1212978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4B97630-D3F3-43A0-BDE7-48BB33D790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3319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459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3" r:id="rId2"/>
    <p:sldLayoutId id="2147483767" r:id="rId3"/>
    <p:sldLayoutId id="2147483772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447800"/>
            <a:ext cx="10945654" cy="1143000"/>
          </a:xfrm>
        </p:spPr>
        <p:txBody>
          <a:bodyPr/>
          <a:lstStyle/>
          <a:p>
            <a:r>
              <a:rPr lang="en-US" dirty="0"/>
              <a:t>MS-12L180 PAFX Conversion </a:t>
            </a:r>
            <a:br>
              <a:rPr lang="en-US" dirty="0"/>
            </a:br>
            <a:r>
              <a:rPr lang="en-US" dirty="0"/>
              <a:t>reference pattern MS-12L180 01-21-2021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1859-D4D8-4932-9C66-067BB6BE4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MS-12L180 Beam 1-6</a:t>
            </a:r>
          </a:p>
        </p:txBody>
      </p:sp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D1D3F915-4F6C-43DC-8094-D2A9690BBB62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995937" y="914400"/>
            <a:ext cx="7990577" cy="5257800"/>
          </a:xfrm>
        </p:spPr>
      </p:pic>
    </p:spTree>
    <p:extLst>
      <p:ext uri="{BB962C8B-B14F-4D97-AF65-F5344CB8AC3E}">
        <p14:creationId xmlns:p14="http://schemas.microsoft.com/office/powerpoint/2010/main" val="1635983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57C3-E9A7-4AA7-A0F9-0259705A8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MS-12L180 Beam 7-12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6D58517-C824-46D8-9A28-E2A5A804DD3B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1995937" y="914400"/>
            <a:ext cx="7990577" cy="5257800"/>
          </a:xfrm>
        </p:spPr>
      </p:pic>
    </p:spTree>
    <p:extLst>
      <p:ext uri="{BB962C8B-B14F-4D97-AF65-F5344CB8AC3E}">
        <p14:creationId xmlns:p14="http://schemas.microsoft.com/office/powerpoint/2010/main" val="259072250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14</Words>
  <Application>Microsoft Office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Segoe UI</vt:lpstr>
      <vt:lpstr>Calibri</vt:lpstr>
      <vt:lpstr>Book Antiqua</vt:lpstr>
      <vt:lpstr>Arial</vt:lpstr>
      <vt:lpstr>1_Office Theme</vt:lpstr>
      <vt:lpstr>MS-12L180 PAFX Conversion  reference pattern MS-12L180 01-21-2021</vt:lpstr>
      <vt:lpstr>MS-12L180 Beam 1-6</vt:lpstr>
      <vt:lpstr>MS-12L180 Beam 7-12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PAFX Conversions</dc:title>
  <dc:creator>Charles Van Houten</dc:creator>
  <cp:lastModifiedBy>Charles Van Houten</cp:lastModifiedBy>
  <cp:revision>40</cp:revision>
  <dcterms:created xsi:type="dcterms:W3CDTF">2020-12-22T17:31:35Z</dcterms:created>
  <dcterms:modified xsi:type="dcterms:W3CDTF">2021-02-06T01:30:20Z</dcterms:modified>
</cp:coreProperties>
</file>