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764" r:id="rId1"/>
  </p:sldMasterIdLst>
  <p:notesMasterIdLst>
    <p:notesMasterId r:id="rId73"/>
  </p:notesMasterIdLst>
  <p:handoutMasterIdLst>
    <p:handoutMasterId r:id="rId74"/>
  </p:handoutMasterIdLst>
  <p:sldIdLst>
    <p:sldId id="399" r:id="rId2"/>
    <p:sldId id="502" r:id="rId3"/>
    <p:sldId id="472" r:id="rId4"/>
    <p:sldId id="503" r:id="rId5"/>
    <p:sldId id="504" r:id="rId6"/>
    <p:sldId id="520" r:id="rId7"/>
    <p:sldId id="521" r:id="rId8"/>
    <p:sldId id="473" r:id="rId9"/>
    <p:sldId id="505" r:id="rId10"/>
    <p:sldId id="506" r:id="rId11"/>
    <p:sldId id="507" r:id="rId12"/>
    <p:sldId id="522" r:id="rId13"/>
    <p:sldId id="474" r:id="rId14"/>
    <p:sldId id="508" r:id="rId15"/>
    <p:sldId id="510" r:id="rId16"/>
    <p:sldId id="511" r:id="rId17"/>
    <p:sldId id="523" r:id="rId18"/>
    <p:sldId id="475" r:id="rId19"/>
    <p:sldId id="509" r:id="rId20"/>
    <p:sldId id="512" r:id="rId21"/>
    <p:sldId id="513" r:id="rId22"/>
    <p:sldId id="524" r:id="rId23"/>
    <p:sldId id="476" r:id="rId24"/>
    <p:sldId id="514" r:id="rId25"/>
    <p:sldId id="516" r:id="rId26"/>
    <p:sldId id="517" r:id="rId27"/>
    <p:sldId id="525" r:id="rId28"/>
    <p:sldId id="477" r:id="rId29"/>
    <p:sldId id="515" r:id="rId30"/>
    <p:sldId id="518" r:id="rId31"/>
    <p:sldId id="519" r:id="rId32"/>
    <p:sldId id="526" r:id="rId33"/>
    <p:sldId id="478" r:id="rId34"/>
    <p:sldId id="484" r:id="rId35"/>
    <p:sldId id="490" r:id="rId36"/>
    <p:sldId id="491" r:id="rId37"/>
    <p:sldId id="527" r:id="rId38"/>
    <p:sldId id="479" r:id="rId39"/>
    <p:sldId id="485" r:id="rId40"/>
    <p:sldId id="492" r:id="rId41"/>
    <p:sldId id="493" r:id="rId42"/>
    <p:sldId id="528" r:id="rId43"/>
    <p:sldId id="480" r:id="rId44"/>
    <p:sldId id="486" r:id="rId45"/>
    <p:sldId id="494" r:id="rId46"/>
    <p:sldId id="495" r:id="rId47"/>
    <p:sldId id="529" r:id="rId48"/>
    <p:sldId id="481" r:id="rId49"/>
    <p:sldId id="487" r:id="rId50"/>
    <p:sldId id="496" r:id="rId51"/>
    <p:sldId id="497" r:id="rId52"/>
    <p:sldId id="530" r:id="rId53"/>
    <p:sldId id="482" r:id="rId54"/>
    <p:sldId id="488" r:id="rId55"/>
    <p:sldId id="498" r:id="rId56"/>
    <p:sldId id="499" r:id="rId57"/>
    <p:sldId id="531" r:id="rId58"/>
    <p:sldId id="483" r:id="rId59"/>
    <p:sldId id="489" r:id="rId60"/>
    <p:sldId id="500" r:id="rId61"/>
    <p:sldId id="501" r:id="rId62"/>
    <p:sldId id="537" r:id="rId63"/>
    <p:sldId id="536" r:id="rId64"/>
    <p:sldId id="532" r:id="rId65"/>
    <p:sldId id="535" r:id="rId66"/>
    <p:sldId id="533" r:id="rId67"/>
    <p:sldId id="538" r:id="rId68"/>
    <p:sldId id="539" r:id="rId69"/>
    <p:sldId id="540" r:id="rId70"/>
    <p:sldId id="541" r:id="rId71"/>
    <p:sldId id="543" r:id="rId72"/>
  </p:sldIdLst>
  <p:sldSz cx="12161838" cy="6858000"/>
  <p:notesSz cx="6858000" cy="9144000"/>
  <p:embeddedFontLst>
    <p:embeddedFont>
      <p:font typeface="Book Antiqua" panose="02040602050305030304" pitchFamily="18" charset="0"/>
      <p:regular r:id="rId75"/>
      <p:bold r:id="rId76"/>
      <p:italic r:id="rId77"/>
      <p:boldItalic r:id="rId78"/>
    </p:embeddedFont>
    <p:embeddedFont>
      <p:font typeface="Calibri" panose="020F0502020204030204" pitchFamily="34" charset="0"/>
      <p:regular r:id="rId79"/>
      <p:bold r:id="rId80"/>
      <p:italic r:id="rId81"/>
      <p:boldItalic r:id="rId82"/>
    </p:embeddedFont>
    <p:embeddedFont>
      <p:font typeface="Century Gothic" panose="020B0502020202020204" pitchFamily="34" charset="0"/>
      <p:regular r:id="rId83"/>
      <p:bold r:id="rId84"/>
      <p:italic r:id="rId85"/>
      <p:boldItalic r:id="rId86"/>
    </p:embeddedFont>
    <p:embeddedFont>
      <p:font typeface="Segoe UI" panose="020B0502040204020203" pitchFamily="34" charset="0"/>
      <p:regular r:id="rId87"/>
      <p:bold r:id="rId88"/>
      <p:italic r:id="rId89"/>
      <p:boldItalic r:id="rId9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CD6BAB5-570C-4B69-BF7E-B30B44F19D8E}">
          <p14:sldIdLst>
            <p14:sldId id="399"/>
            <p14:sldId id="502"/>
            <p14:sldId id="472"/>
            <p14:sldId id="503"/>
            <p14:sldId id="504"/>
            <p14:sldId id="520"/>
            <p14:sldId id="521"/>
            <p14:sldId id="473"/>
            <p14:sldId id="505"/>
            <p14:sldId id="506"/>
            <p14:sldId id="507"/>
            <p14:sldId id="522"/>
            <p14:sldId id="474"/>
            <p14:sldId id="508"/>
            <p14:sldId id="510"/>
            <p14:sldId id="511"/>
            <p14:sldId id="523"/>
            <p14:sldId id="475"/>
            <p14:sldId id="509"/>
            <p14:sldId id="512"/>
            <p14:sldId id="513"/>
            <p14:sldId id="524"/>
            <p14:sldId id="476"/>
            <p14:sldId id="514"/>
            <p14:sldId id="516"/>
            <p14:sldId id="517"/>
            <p14:sldId id="525"/>
            <p14:sldId id="477"/>
            <p14:sldId id="515"/>
            <p14:sldId id="518"/>
            <p14:sldId id="519"/>
            <p14:sldId id="526"/>
            <p14:sldId id="478"/>
            <p14:sldId id="484"/>
            <p14:sldId id="490"/>
            <p14:sldId id="491"/>
            <p14:sldId id="527"/>
            <p14:sldId id="479"/>
            <p14:sldId id="485"/>
            <p14:sldId id="492"/>
            <p14:sldId id="493"/>
            <p14:sldId id="528"/>
            <p14:sldId id="480"/>
            <p14:sldId id="486"/>
            <p14:sldId id="494"/>
            <p14:sldId id="495"/>
            <p14:sldId id="529"/>
            <p14:sldId id="481"/>
            <p14:sldId id="487"/>
            <p14:sldId id="496"/>
            <p14:sldId id="497"/>
            <p14:sldId id="530"/>
            <p14:sldId id="482"/>
            <p14:sldId id="488"/>
            <p14:sldId id="498"/>
            <p14:sldId id="499"/>
            <p14:sldId id="531"/>
            <p14:sldId id="483"/>
            <p14:sldId id="489"/>
            <p14:sldId id="500"/>
            <p14:sldId id="501"/>
            <p14:sldId id="537"/>
            <p14:sldId id="536"/>
            <p14:sldId id="532"/>
            <p14:sldId id="535"/>
            <p14:sldId id="533"/>
            <p14:sldId id="538"/>
            <p14:sldId id="539"/>
            <p14:sldId id="540"/>
            <p14:sldId id="541"/>
            <p14:sldId id="5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D56D"/>
    <a:srgbClr val="A2CE52"/>
    <a:srgbClr val="99CA42"/>
    <a:srgbClr val="000000"/>
    <a:srgbClr val="00A0DD"/>
    <a:srgbClr val="DDDDDD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84" autoAdjust="0"/>
    <p:restoredTop sz="94660"/>
  </p:normalViewPr>
  <p:slideViewPr>
    <p:cSldViewPr>
      <p:cViewPr varScale="1">
        <p:scale>
          <a:sx n="100" d="100"/>
          <a:sy n="100" d="100"/>
        </p:scale>
        <p:origin x="451" y="59"/>
      </p:cViewPr>
      <p:guideLst>
        <p:guide orient="horz" pos="2160"/>
        <p:guide pos="383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43" d="100"/>
          <a:sy n="43" d="100"/>
        </p:scale>
        <p:origin x="3350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0.fntdata"/><Relationship Id="rId89" Type="http://schemas.openxmlformats.org/officeDocument/2006/relationships/font" Target="fonts/font1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handoutMaster" Target="handoutMasters/handoutMaster1.xml"/><Relationship Id="rId79" Type="http://schemas.openxmlformats.org/officeDocument/2006/relationships/font" Target="fonts/font5.fntdata"/><Relationship Id="rId5" Type="http://schemas.openxmlformats.org/officeDocument/2006/relationships/slide" Target="slides/slide4.xml"/><Relationship Id="rId90" Type="http://schemas.openxmlformats.org/officeDocument/2006/relationships/font" Target="fonts/font16.fntdata"/><Relationship Id="rId95" Type="http://schemas.microsoft.com/office/2016/11/relationships/changesInfo" Target="changesInfos/changesInfo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6.fntdata"/><Relationship Id="rId85" Type="http://schemas.openxmlformats.org/officeDocument/2006/relationships/font" Target="fonts/font11.fntdata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1.fntdata"/><Relationship Id="rId83" Type="http://schemas.openxmlformats.org/officeDocument/2006/relationships/font" Target="fonts/font9.fntdata"/><Relationship Id="rId88" Type="http://schemas.openxmlformats.org/officeDocument/2006/relationships/font" Target="fonts/font14.fntdata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4.fntdata"/><Relationship Id="rId81" Type="http://schemas.openxmlformats.org/officeDocument/2006/relationships/font" Target="fonts/font7.fntdata"/><Relationship Id="rId86" Type="http://schemas.openxmlformats.org/officeDocument/2006/relationships/font" Target="fonts/font12.fntdata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3.fntdata"/><Relationship Id="rId61" Type="http://schemas.openxmlformats.org/officeDocument/2006/relationships/slide" Target="slides/slide60.xml"/><Relationship Id="rId82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3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usalya Gopal" userId="db2815ddf5ac11df" providerId="LiveId" clId="{3E7232EA-CFC2-4BA7-9853-D946369B3A1C}"/>
    <pc:docChg chg="custSel addSld delSld modSld sldOrd modSection">
      <pc:chgData name="Kausalya Gopal" userId="db2815ddf5ac11df" providerId="LiveId" clId="{3E7232EA-CFC2-4BA7-9853-D946369B3A1C}" dt="2021-01-19T20:47:07.183" v="307" actId="20577"/>
      <pc:docMkLst>
        <pc:docMk/>
      </pc:docMkLst>
      <pc:sldChg chg="addSp delSp modSp new mod ord">
        <pc:chgData name="Kausalya Gopal" userId="db2815ddf5ac11df" providerId="LiveId" clId="{3E7232EA-CFC2-4BA7-9853-D946369B3A1C}" dt="2021-01-19T19:22:27.178" v="279"/>
        <pc:sldMkLst>
          <pc:docMk/>
          <pc:sldMk cId="712431641" sldId="532"/>
        </pc:sldMkLst>
        <pc:spChg chg="mod">
          <ac:chgData name="Kausalya Gopal" userId="db2815ddf5ac11df" providerId="LiveId" clId="{3E7232EA-CFC2-4BA7-9853-D946369B3A1C}" dt="2021-01-19T03:57:11.542" v="206" actId="20577"/>
          <ac:spMkLst>
            <pc:docMk/>
            <pc:sldMk cId="712431641" sldId="532"/>
            <ac:spMk id="2" creationId="{DA7F00E2-210E-4A37-BDA1-D45641DF0F13}"/>
          </ac:spMkLst>
        </pc:spChg>
        <pc:spChg chg="del">
          <ac:chgData name="Kausalya Gopal" userId="db2815ddf5ac11df" providerId="LiveId" clId="{3E7232EA-CFC2-4BA7-9853-D946369B3A1C}" dt="2021-01-19T02:30:31.573" v="19" actId="22"/>
          <ac:spMkLst>
            <pc:docMk/>
            <pc:sldMk cId="712431641" sldId="532"/>
            <ac:spMk id="3" creationId="{7DE8DD47-A526-406A-967D-CCC2395A9C18}"/>
          </ac:spMkLst>
        </pc:spChg>
        <pc:spChg chg="add del mod">
          <ac:chgData name="Kausalya Gopal" userId="db2815ddf5ac11df" providerId="LiveId" clId="{3E7232EA-CFC2-4BA7-9853-D946369B3A1C}" dt="2021-01-19T02:48:54.488" v="26" actId="22"/>
          <ac:spMkLst>
            <pc:docMk/>
            <pc:sldMk cId="712431641" sldId="532"/>
            <ac:spMk id="7" creationId="{71C0D8AD-9429-44A7-AFA2-7640194354C7}"/>
          </ac:spMkLst>
        </pc:spChg>
        <pc:spChg chg="add del mod">
          <ac:chgData name="Kausalya Gopal" userId="db2815ddf5ac11df" providerId="LiveId" clId="{3E7232EA-CFC2-4BA7-9853-D946369B3A1C}" dt="2021-01-19T03:52:02.805" v="181" actId="22"/>
          <ac:spMkLst>
            <pc:docMk/>
            <pc:sldMk cId="712431641" sldId="532"/>
            <ac:spMk id="11" creationId="{4AF22832-799B-427C-A64C-3638866CFBA2}"/>
          </ac:spMkLst>
        </pc:spChg>
        <pc:picChg chg="add del mod ord">
          <ac:chgData name="Kausalya Gopal" userId="db2815ddf5ac11df" providerId="LiveId" clId="{3E7232EA-CFC2-4BA7-9853-D946369B3A1C}" dt="2021-01-19T02:48:34.173" v="25" actId="478"/>
          <ac:picMkLst>
            <pc:docMk/>
            <pc:sldMk cId="712431641" sldId="532"/>
            <ac:picMk id="5" creationId="{113CD05F-26E2-434E-B7A0-2AB9879A4E12}"/>
          </ac:picMkLst>
        </pc:picChg>
        <pc:picChg chg="add del mod ord">
          <ac:chgData name="Kausalya Gopal" userId="db2815ddf5ac11df" providerId="LiveId" clId="{3E7232EA-CFC2-4BA7-9853-D946369B3A1C}" dt="2021-01-19T03:33:52.776" v="102" actId="478"/>
          <ac:picMkLst>
            <pc:docMk/>
            <pc:sldMk cId="712431641" sldId="532"/>
            <ac:picMk id="9" creationId="{B085AABD-86E8-461E-9538-13835C44E63C}"/>
          </ac:picMkLst>
        </pc:picChg>
        <pc:picChg chg="add mod ord">
          <ac:chgData name="Kausalya Gopal" userId="db2815ddf5ac11df" providerId="LiveId" clId="{3E7232EA-CFC2-4BA7-9853-D946369B3A1C}" dt="2021-01-19T03:52:02.805" v="181" actId="22"/>
          <ac:picMkLst>
            <pc:docMk/>
            <pc:sldMk cId="712431641" sldId="532"/>
            <ac:picMk id="13" creationId="{76AF05D9-B002-478F-A8B9-48E001A94285}"/>
          </ac:picMkLst>
        </pc:picChg>
      </pc:sldChg>
      <pc:sldChg chg="addSp delSp modSp new mod">
        <pc:chgData name="Kausalya Gopal" userId="db2815ddf5ac11df" providerId="LiveId" clId="{3E7232EA-CFC2-4BA7-9853-D946369B3A1C}" dt="2021-01-19T04:03:04.564" v="208" actId="22"/>
        <pc:sldMkLst>
          <pc:docMk/>
          <pc:sldMk cId="1489756336" sldId="533"/>
        </pc:sldMkLst>
        <pc:spChg chg="mod">
          <ac:chgData name="Kausalya Gopal" userId="db2815ddf5ac11df" providerId="LiveId" clId="{3E7232EA-CFC2-4BA7-9853-D946369B3A1C}" dt="2021-01-19T03:52:54.678" v="203" actId="20577"/>
          <ac:spMkLst>
            <pc:docMk/>
            <pc:sldMk cId="1489756336" sldId="533"/>
            <ac:spMk id="2" creationId="{EFD1AAE4-ECDB-4A12-9620-EDBEE6BA58DD}"/>
          </ac:spMkLst>
        </pc:spChg>
        <pc:spChg chg="del">
          <ac:chgData name="Kausalya Gopal" userId="db2815ddf5ac11df" providerId="LiveId" clId="{3E7232EA-CFC2-4BA7-9853-D946369B3A1C}" dt="2021-01-19T02:31:57.940" v="21" actId="22"/>
          <ac:spMkLst>
            <pc:docMk/>
            <pc:sldMk cId="1489756336" sldId="533"/>
            <ac:spMk id="3" creationId="{67B890C9-1393-4D57-9F12-1FDE626A808A}"/>
          </ac:spMkLst>
        </pc:spChg>
        <pc:spChg chg="add del mod">
          <ac:chgData name="Kausalya Gopal" userId="db2815ddf5ac11df" providerId="LiveId" clId="{3E7232EA-CFC2-4BA7-9853-D946369B3A1C}" dt="2021-01-19T04:03:04.564" v="208" actId="22"/>
          <ac:spMkLst>
            <pc:docMk/>
            <pc:sldMk cId="1489756336" sldId="533"/>
            <ac:spMk id="7" creationId="{6F0D132B-B625-4BD3-BC78-2C9A669F3481}"/>
          </ac:spMkLst>
        </pc:spChg>
        <pc:picChg chg="add del mod ord">
          <ac:chgData name="Kausalya Gopal" userId="db2815ddf5ac11df" providerId="LiveId" clId="{3E7232EA-CFC2-4BA7-9853-D946369B3A1C}" dt="2021-01-19T03:33:56.458" v="104" actId="478"/>
          <ac:picMkLst>
            <pc:docMk/>
            <pc:sldMk cId="1489756336" sldId="533"/>
            <ac:picMk id="5" creationId="{0D677253-4A29-4BCC-80C9-DF441A3A2ACE}"/>
          </ac:picMkLst>
        </pc:picChg>
        <pc:picChg chg="add mod ord">
          <ac:chgData name="Kausalya Gopal" userId="db2815ddf5ac11df" providerId="LiveId" clId="{3E7232EA-CFC2-4BA7-9853-D946369B3A1C}" dt="2021-01-19T04:03:04.564" v="208" actId="22"/>
          <ac:picMkLst>
            <pc:docMk/>
            <pc:sldMk cId="1489756336" sldId="533"/>
            <ac:picMk id="9" creationId="{CEC7055C-C29A-4EB9-95CB-64D55C7BB6CA}"/>
          </ac:picMkLst>
        </pc:picChg>
      </pc:sldChg>
      <pc:sldChg chg="new del ord">
        <pc:chgData name="Kausalya Gopal" userId="db2815ddf5ac11df" providerId="LiveId" clId="{3E7232EA-CFC2-4BA7-9853-D946369B3A1C}" dt="2021-01-19T03:28:04.154" v="100" actId="47"/>
        <pc:sldMkLst>
          <pc:docMk/>
          <pc:sldMk cId="2705431277" sldId="534"/>
        </pc:sldMkLst>
      </pc:sldChg>
      <pc:sldChg chg="addSp delSp modSp new mod">
        <pc:chgData name="Kausalya Gopal" userId="db2815ddf5ac11df" providerId="LiveId" clId="{3E7232EA-CFC2-4BA7-9853-D946369B3A1C}" dt="2021-01-19T03:58:31.131" v="207" actId="22"/>
        <pc:sldMkLst>
          <pc:docMk/>
          <pc:sldMk cId="3214912063" sldId="535"/>
        </pc:sldMkLst>
        <pc:spChg chg="mod">
          <ac:chgData name="Kausalya Gopal" userId="db2815ddf5ac11df" providerId="LiveId" clId="{3E7232EA-CFC2-4BA7-9853-D946369B3A1C}" dt="2021-01-19T03:52:49.412" v="197" actId="20577"/>
          <ac:spMkLst>
            <pc:docMk/>
            <pc:sldMk cId="3214912063" sldId="535"/>
            <ac:spMk id="2" creationId="{7EC6D978-900B-4A35-B8E6-9BC374253C60}"/>
          </ac:spMkLst>
        </pc:spChg>
        <pc:spChg chg="del">
          <ac:chgData name="Kausalya Gopal" userId="db2815ddf5ac11df" providerId="LiveId" clId="{3E7232EA-CFC2-4BA7-9853-D946369B3A1C}" dt="2021-01-19T02:54:31.353" v="52" actId="22"/>
          <ac:spMkLst>
            <pc:docMk/>
            <pc:sldMk cId="3214912063" sldId="535"/>
            <ac:spMk id="3" creationId="{5853A8D3-792A-496D-85C9-E4DD5DDA0365}"/>
          </ac:spMkLst>
        </pc:spChg>
        <pc:spChg chg="add del mod">
          <ac:chgData name="Kausalya Gopal" userId="db2815ddf5ac11df" providerId="LiveId" clId="{3E7232EA-CFC2-4BA7-9853-D946369B3A1C}" dt="2021-01-19T03:58:31.131" v="207" actId="22"/>
          <ac:spMkLst>
            <pc:docMk/>
            <pc:sldMk cId="3214912063" sldId="535"/>
            <ac:spMk id="7" creationId="{AA98C9CD-EAB8-4759-B8A4-A216074C1F19}"/>
          </ac:spMkLst>
        </pc:spChg>
        <pc:picChg chg="add del mod ord">
          <ac:chgData name="Kausalya Gopal" userId="db2815ddf5ac11df" providerId="LiveId" clId="{3E7232EA-CFC2-4BA7-9853-D946369B3A1C}" dt="2021-01-19T03:33:54.051" v="103" actId="478"/>
          <ac:picMkLst>
            <pc:docMk/>
            <pc:sldMk cId="3214912063" sldId="535"/>
            <ac:picMk id="5" creationId="{F3FC8047-179D-43DB-A94E-956151C59F0B}"/>
          </ac:picMkLst>
        </pc:picChg>
        <pc:picChg chg="add mod ord">
          <ac:chgData name="Kausalya Gopal" userId="db2815ddf5ac11df" providerId="LiveId" clId="{3E7232EA-CFC2-4BA7-9853-D946369B3A1C}" dt="2021-01-19T03:58:31.131" v="207" actId="22"/>
          <ac:picMkLst>
            <pc:docMk/>
            <pc:sldMk cId="3214912063" sldId="535"/>
            <ac:picMk id="9" creationId="{56F30006-84C8-427C-8885-718B3EA64541}"/>
          </ac:picMkLst>
        </pc:picChg>
      </pc:sldChg>
      <pc:sldChg chg="addSp delSp modSp new mod ord">
        <pc:chgData name="Kausalya Gopal" userId="db2815ddf5ac11df" providerId="LiveId" clId="{3E7232EA-CFC2-4BA7-9853-D946369B3A1C}" dt="2021-01-19T03:52:31.893" v="190" actId="20577"/>
        <pc:sldMkLst>
          <pc:docMk/>
          <pc:sldMk cId="4140375064" sldId="536"/>
        </pc:sldMkLst>
        <pc:spChg chg="mod">
          <ac:chgData name="Kausalya Gopal" userId="db2815ddf5ac11df" providerId="LiveId" clId="{3E7232EA-CFC2-4BA7-9853-D946369B3A1C}" dt="2021-01-19T03:52:31.893" v="190" actId="20577"/>
          <ac:spMkLst>
            <pc:docMk/>
            <pc:sldMk cId="4140375064" sldId="536"/>
            <ac:spMk id="2" creationId="{68B207B0-0E12-4696-9E94-A05B3EE37B1B}"/>
          </ac:spMkLst>
        </pc:spChg>
        <pc:spChg chg="del">
          <ac:chgData name="Kausalya Gopal" userId="db2815ddf5ac11df" providerId="LiveId" clId="{3E7232EA-CFC2-4BA7-9853-D946369B3A1C}" dt="2021-01-19T03:27:41.638" v="61" actId="22"/>
          <ac:spMkLst>
            <pc:docMk/>
            <pc:sldMk cId="4140375064" sldId="536"/>
            <ac:spMk id="3" creationId="{F1BBB2E8-A1DC-466D-A61C-728F93165CDC}"/>
          </ac:spMkLst>
        </pc:spChg>
        <pc:spChg chg="add del mod">
          <ac:chgData name="Kausalya Gopal" userId="db2815ddf5ac11df" providerId="LiveId" clId="{3E7232EA-CFC2-4BA7-9853-D946369B3A1C}" dt="2021-01-19T03:46:17.841" v="178" actId="22"/>
          <ac:spMkLst>
            <pc:docMk/>
            <pc:sldMk cId="4140375064" sldId="536"/>
            <ac:spMk id="7" creationId="{AFF49565-7805-4EA5-ADA4-0F77B27ECDCD}"/>
          </ac:spMkLst>
        </pc:spChg>
        <pc:spChg chg="add del mod">
          <ac:chgData name="Kausalya Gopal" userId="db2815ddf5ac11df" providerId="LiveId" clId="{3E7232EA-CFC2-4BA7-9853-D946369B3A1C}" dt="2021-01-19T03:46:32.427" v="180" actId="22"/>
          <ac:spMkLst>
            <pc:docMk/>
            <pc:sldMk cId="4140375064" sldId="536"/>
            <ac:spMk id="11" creationId="{AA151BD4-23A6-4F79-AC08-A841B255D31F}"/>
          </ac:spMkLst>
        </pc:spChg>
        <pc:picChg chg="add del mod ord">
          <ac:chgData name="Kausalya Gopal" userId="db2815ddf5ac11df" providerId="LiveId" clId="{3E7232EA-CFC2-4BA7-9853-D946369B3A1C}" dt="2021-01-19T03:41:02.542" v="177" actId="478"/>
          <ac:picMkLst>
            <pc:docMk/>
            <pc:sldMk cId="4140375064" sldId="536"/>
            <ac:picMk id="5" creationId="{D9988AF3-F4CA-47A8-B0C7-D6A7203FBDFE}"/>
          </ac:picMkLst>
        </pc:picChg>
        <pc:picChg chg="add del mod ord">
          <ac:chgData name="Kausalya Gopal" userId="db2815ddf5ac11df" providerId="LiveId" clId="{3E7232EA-CFC2-4BA7-9853-D946369B3A1C}" dt="2021-01-19T03:46:30.869" v="179" actId="478"/>
          <ac:picMkLst>
            <pc:docMk/>
            <pc:sldMk cId="4140375064" sldId="536"/>
            <ac:picMk id="9" creationId="{C43B40E2-6B29-4898-A8C5-3F6C17A9CF96}"/>
          </ac:picMkLst>
        </pc:picChg>
        <pc:picChg chg="add mod ord">
          <ac:chgData name="Kausalya Gopal" userId="db2815ddf5ac11df" providerId="LiveId" clId="{3E7232EA-CFC2-4BA7-9853-D946369B3A1C}" dt="2021-01-19T03:46:32.427" v="180" actId="22"/>
          <ac:picMkLst>
            <pc:docMk/>
            <pc:sldMk cId="4140375064" sldId="536"/>
            <ac:picMk id="13" creationId="{5B6CECCE-E14C-4A55-A027-0168A0C1B23B}"/>
          </ac:picMkLst>
        </pc:picChg>
      </pc:sldChg>
      <pc:sldChg chg="addSp delSp modSp new mod ord">
        <pc:chgData name="Kausalya Gopal" userId="db2815ddf5ac11df" providerId="LiveId" clId="{3E7232EA-CFC2-4BA7-9853-D946369B3A1C}" dt="2021-01-19T04:03:25.037" v="211" actId="1076"/>
        <pc:sldMkLst>
          <pc:docMk/>
          <pc:sldMk cId="2023803913" sldId="537"/>
        </pc:sldMkLst>
        <pc:spChg chg="mod">
          <ac:chgData name="Kausalya Gopal" userId="db2815ddf5ac11df" providerId="LiveId" clId="{3E7232EA-CFC2-4BA7-9853-D946369B3A1C}" dt="2021-01-19T03:52:34.077" v="191" actId="20577"/>
          <ac:spMkLst>
            <pc:docMk/>
            <pc:sldMk cId="2023803913" sldId="537"/>
            <ac:spMk id="2" creationId="{FBC0B723-E136-4AC4-8363-C840159F052F}"/>
          </ac:spMkLst>
        </pc:spChg>
        <pc:spChg chg="del">
          <ac:chgData name="Kausalya Gopal" userId="db2815ddf5ac11df" providerId="LiveId" clId="{3E7232EA-CFC2-4BA7-9853-D946369B3A1C}" dt="2021-01-19T03:40:38.846" v="169" actId="22"/>
          <ac:spMkLst>
            <pc:docMk/>
            <pc:sldMk cId="2023803913" sldId="537"/>
            <ac:spMk id="3" creationId="{0D6BBD20-9369-4A6E-97BF-D0AD82989C6F}"/>
          </ac:spMkLst>
        </pc:spChg>
        <pc:picChg chg="add mod ord">
          <ac:chgData name="Kausalya Gopal" userId="db2815ddf5ac11df" providerId="LiveId" clId="{3E7232EA-CFC2-4BA7-9853-D946369B3A1C}" dt="2021-01-19T04:03:25.037" v="211" actId="1076"/>
          <ac:picMkLst>
            <pc:docMk/>
            <pc:sldMk cId="2023803913" sldId="537"/>
            <ac:picMk id="5" creationId="{D39169F1-C465-4D11-98FB-26243C8DE3AC}"/>
          </ac:picMkLst>
        </pc:picChg>
      </pc:sldChg>
      <pc:sldChg chg="addSp delSp modSp add mod">
        <pc:chgData name="Kausalya Gopal" userId="db2815ddf5ac11df" providerId="LiveId" clId="{3E7232EA-CFC2-4BA7-9853-D946369B3A1C}" dt="2021-01-19T04:11:13.366" v="244" actId="22"/>
        <pc:sldMkLst>
          <pc:docMk/>
          <pc:sldMk cId="3999939887" sldId="538"/>
        </pc:sldMkLst>
        <pc:spChg chg="mod">
          <ac:chgData name="Kausalya Gopal" userId="db2815ddf5ac11df" providerId="LiveId" clId="{3E7232EA-CFC2-4BA7-9853-D946369B3A1C}" dt="2021-01-19T04:04:23.946" v="220" actId="20577"/>
          <ac:spMkLst>
            <pc:docMk/>
            <pc:sldMk cId="3999939887" sldId="538"/>
            <ac:spMk id="2" creationId="{FBC0B723-E136-4AC4-8363-C840159F052F}"/>
          </ac:spMkLst>
        </pc:spChg>
        <pc:spChg chg="add del mod">
          <ac:chgData name="Kausalya Gopal" userId="db2815ddf5ac11df" providerId="LiveId" clId="{3E7232EA-CFC2-4BA7-9853-D946369B3A1C}" dt="2021-01-19T04:11:13.366" v="244" actId="22"/>
          <ac:spMkLst>
            <pc:docMk/>
            <pc:sldMk cId="3999939887" sldId="538"/>
            <ac:spMk id="4" creationId="{CA1F4F58-161F-49AA-85A6-F00055F9F8D8}"/>
          </ac:spMkLst>
        </pc:spChg>
        <pc:picChg chg="del">
          <ac:chgData name="Kausalya Gopal" userId="db2815ddf5ac11df" providerId="LiveId" clId="{3E7232EA-CFC2-4BA7-9853-D946369B3A1C}" dt="2021-01-19T04:04:14.320" v="213" actId="478"/>
          <ac:picMkLst>
            <pc:docMk/>
            <pc:sldMk cId="3999939887" sldId="538"/>
            <ac:picMk id="5" creationId="{D39169F1-C465-4D11-98FB-26243C8DE3AC}"/>
          </ac:picMkLst>
        </pc:picChg>
        <pc:picChg chg="add mod ord">
          <ac:chgData name="Kausalya Gopal" userId="db2815ddf5ac11df" providerId="LiveId" clId="{3E7232EA-CFC2-4BA7-9853-D946369B3A1C}" dt="2021-01-19T04:11:13.366" v="244" actId="22"/>
          <ac:picMkLst>
            <pc:docMk/>
            <pc:sldMk cId="3999939887" sldId="538"/>
            <ac:picMk id="7" creationId="{5FB23A1C-CD63-4B34-8738-9437AD0BD16C}"/>
          </ac:picMkLst>
        </pc:picChg>
      </pc:sldChg>
      <pc:sldChg chg="addSp delSp modSp add mod">
        <pc:chgData name="Kausalya Gopal" userId="db2815ddf5ac11df" providerId="LiveId" clId="{3E7232EA-CFC2-4BA7-9853-D946369B3A1C}" dt="2021-01-19T04:23:39.306" v="245" actId="22"/>
        <pc:sldMkLst>
          <pc:docMk/>
          <pc:sldMk cId="2124466008" sldId="539"/>
        </pc:sldMkLst>
        <pc:spChg chg="mod">
          <ac:chgData name="Kausalya Gopal" userId="db2815ddf5ac11df" providerId="LiveId" clId="{3E7232EA-CFC2-4BA7-9853-D946369B3A1C}" dt="2021-01-19T04:04:33.438" v="225" actId="20577"/>
          <ac:spMkLst>
            <pc:docMk/>
            <pc:sldMk cId="2124466008" sldId="539"/>
            <ac:spMk id="2" creationId="{FBC0B723-E136-4AC4-8363-C840159F052F}"/>
          </ac:spMkLst>
        </pc:spChg>
        <pc:spChg chg="del">
          <ac:chgData name="Kausalya Gopal" userId="db2815ddf5ac11df" providerId="LiveId" clId="{3E7232EA-CFC2-4BA7-9853-D946369B3A1C}" dt="2021-01-19T04:23:39.306" v="245" actId="22"/>
          <ac:spMkLst>
            <pc:docMk/>
            <pc:sldMk cId="2124466008" sldId="539"/>
            <ac:spMk id="4" creationId="{CA1F4F58-161F-49AA-85A6-F00055F9F8D8}"/>
          </ac:spMkLst>
        </pc:spChg>
        <pc:picChg chg="add mod ord">
          <ac:chgData name="Kausalya Gopal" userId="db2815ddf5ac11df" providerId="LiveId" clId="{3E7232EA-CFC2-4BA7-9853-D946369B3A1C}" dt="2021-01-19T04:23:39.306" v="245" actId="22"/>
          <ac:picMkLst>
            <pc:docMk/>
            <pc:sldMk cId="2124466008" sldId="539"/>
            <ac:picMk id="5" creationId="{4CA1829B-FA21-45DE-86D0-9B95FCEF5CE6}"/>
          </ac:picMkLst>
        </pc:picChg>
      </pc:sldChg>
      <pc:sldChg chg="addSp delSp modSp add mod">
        <pc:chgData name="Kausalya Gopal" userId="db2815ddf5ac11df" providerId="LiveId" clId="{3E7232EA-CFC2-4BA7-9853-D946369B3A1C}" dt="2021-01-19T04:28:27.590" v="246" actId="22"/>
        <pc:sldMkLst>
          <pc:docMk/>
          <pc:sldMk cId="4030717302" sldId="540"/>
        </pc:sldMkLst>
        <pc:spChg chg="mod">
          <ac:chgData name="Kausalya Gopal" userId="db2815ddf5ac11df" providerId="LiveId" clId="{3E7232EA-CFC2-4BA7-9853-D946369B3A1C}" dt="2021-01-19T04:04:39.859" v="229" actId="20577"/>
          <ac:spMkLst>
            <pc:docMk/>
            <pc:sldMk cId="4030717302" sldId="540"/>
            <ac:spMk id="2" creationId="{FBC0B723-E136-4AC4-8363-C840159F052F}"/>
          </ac:spMkLst>
        </pc:spChg>
        <pc:spChg chg="del">
          <ac:chgData name="Kausalya Gopal" userId="db2815ddf5ac11df" providerId="LiveId" clId="{3E7232EA-CFC2-4BA7-9853-D946369B3A1C}" dt="2021-01-19T04:28:27.590" v="246" actId="22"/>
          <ac:spMkLst>
            <pc:docMk/>
            <pc:sldMk cId="4030717302" sldId="540"/>
            <ac:spMk id="4" creationId="{CA1F4F58-161F-49AA-85A6-F00055F9F8D8}"/>
          </ac:spMkLst>
        </pc:spChg>
        <pc:picChg chg="add mod ord">
          <ac:chgData name="Kausalya Gopal" userId="db2815ddf5ac11df" providerId="LiveId" clId="{3E7232EA-CFC2-4BA7-9853-D946369B3A1C}" dt="2021-01-19T04:28:27.590" v="246" actId="22"/>
          <ac:picMkLst>
            <pc:docMk/>
            <pc:sldMk cId="4030717302" sldId="540"/>
            <ac:picMk id="5" creationId="{42527BD2-C3F1-4685-A88A-EBF391A878F9}"/>
          </ac:picMkLst>
        </pc:picChg>
      </pc:sldChg>
      <pc:sldChg chg="addSp delSp modSp add mod ord">
        <pc:chgData name="Kausalya Gopal" userId="db2815ddf5ac11df" providerId="LiveId" clId="{3E7232EA-CFC2-4BA7-9853-D946369B3A1C}" dt="2021-01-19T20:14:04.677" v="298"/>
        <pc:sldMkLst>
          <pc:docMk/>
          <pc:sldMk cId="956512984" sldId="541"/>
        </pc:sldMkLst>
        <pc:spChg chg="mod">
          <ac:chgData name="Kausalya Gopal" userId="db2815ddf5ac11df" providerId="LiveId" clId="{3E7232EA-CFC2-4BA7-9853-D946369B3A1C}" dt="2021-01-19T04:04:47.315" v="235" actId="20577"/>
          <ac:spMkLst>
            <pc:docMk/>
            <pc:sldMk cId="956512984" sldId="541"/>
            <ac:spMk id="2" creationId="{FBC0B723-E136-4AC4-8363-C840159F052F}"/>
          </ac:spMkLst>
        </pc:spChg>
        <pc:spChg chg="del">
          <ac:chgData name="Kausalya Gopal" userId="db2815ddf5ac11df" providerId="LiveId" clId="{3E7232EA-CFC2-4BA7-9853-D946369B3A1C}" dt="2021-01-19T04:33:48.969" v="247" actId="22"/>
          <ac:spMkLst>
            <pc:docMk/>
            <pc:sldMk cId="956512984" sldId="541"/>
            <ac:spMk id="4" creationId="{CA1F4F58-161F-49AA-85A6-F00055F9F8D8}"/>
          </ac:spMkLst>
        </pc:spChg>
        <pc:picChg chg="add mod ord">
          <ac:chgData name="Kausalya Gopal" userId="db2815ddf5ac11df" providerId="LiveId" clId="{3E7232EA-CFC2-4BA7-9853-D946369B3A1C}" dt="2021-01-19T04:33:48.969" v="247" actId="22"/>
          <ac:picMkLst>
            <pc:docMk/>
            <pc:sldMk cId="956512984" sldId="541"/>
            <ac:picMk id="5" creationId="{C2AF5C49-0992-4CF8-8796-72577E7807BE}"/>
          </ac:picMkLst>
        </pc:picChg>
      </pc:sldChg>
      <pc:sldChg chg="new del">
        <pc:chgData name="Kausalya Gopal" userId="db2815ddf5ac11df" providerId="LiveId" clId="{3E7232EA-CFC2-4BA7-9853-D946369B3A1C}" dt="2021-01-19T04:04:58.602" v="243" actId="47"/>
        <pc:sldMkLst>
          <pc:docMk/>
          <pc:sldMk cId="284689176" sldId="542"/>
        </pc:sldMkLst>
      </pc:sldChg>
      <pc:sldChg chg="addSp delSp modSp add mod ord">
        <pc:chgData name="Kausalya Gopal" userId="db2815ddf5ac11df" providerId="LiveId" clId="{3E7232EA-CFC2-4BA7-9853-D946369B3A1C}" dt="2021-01-19T20:14:09.950" v="300"/>
        <pc:sldMkLst>
          <pc:docMk/>
          <pc:sldMk cId="897164520" sldId="543"/>
        </pc:sldMkLst>
        <pc:spChg chg="mod">
          <ac:chgData name="Kausalya Gopal" userId="db2815ddf5ac11df" providerId="LiveId" clId="{3E7232EA-CFC2-4BA7-9853-D946369B3A1C}" dt="2021-01-19T04:04:56.036" v="242" actId="20577"/>
          <ac:spMkLst>
            <pc:docMk/>
            <pc:sldMk cId="897164520" sldId="543"/>
            <ac:spMk id="2" creationId="{FBC0B723-E136-4AC4-8363-C840159F052F}"/>
          </ac:spMkLst>
        </pc:spChg>
        <pc:spChg chg="del">
          <ac:chgData name="Kausalya Gopal" userId="db2815ddf5ac11df" providerId="LiveId" clId="{3E7232EA-CFC2-4BA7-9853-D946369B3A1C}" dt="2021-01-19T04:38:43.709" v="248" actId="22"/>
          <ac:spMkLst>
            <pc:docMk/>
            <pc:sldMk cId="897164520" sldId="543"/>
            <ac:spMk id="4" creationId="{CA1F4F58-161F-49AA-85A6-F00055F9F8D8}"/>
          </ac:spMkLst>
        </pc:spChg>
        <pc:picChg chg="add mod ord">
          <ac:chgData name="Kausalya Gopal" userId="db2815ddf5ac11df" providerId="LiveId" clId="{3E7232EA-CFC2-4BA7-9853-D946369B3A1C}" dt="2021-01-19T04:38:43.709" v="248" actId="22"/>
          <ac:picMkLst>
            <pc:docMk/>
            <pc:sldMk cId="897164520" sldId="543"/>
            <ac:picMk id="5" creationId="{4108DDC4-0CE3-4CAD-8A52-F1CE2526DDAC}"/>
          </ac:picMkLst>
        </pc:picChg>
      </pc:sldChg>
      <pc:sldChg chg="addSp delSp modSp new mod ord">
        <pc:chgData name="Kausalya Gopal" userId="db2815ddf5ac11df" providerId="LiveId" clId="{3E7232EA-CFC2-4BA7-9853-D946369B3A1C}" dt="2021-01-19T04:51:29.195" v="258"/>
        <pc:sldMkLst>
          <pc:docMk/>
          <pc:sldMk cId="3196600131" sldId="544"/>
        </pc:sldMkLst>
        <pc:spChg chg="mod">
          <ac:chgData name="Kausalya Gopal" userId="db2815ddf5ac11df" providerId="LiveId" clId="{3E7232EA-CFC2-4BA7-9853-D946369B3A1C}" dt="2021-01-19T04:48:14.651" v="254" actId="20577"/>
          <ac:spMkLst>
            <pc:docMk/>
            <pc:sldMk cId="3196600131" sldId="544"/>
            <ac:spMk id="2" creationId="{19A2B729-85DF-4244-8E38-FA0D36CBF379}"/>
          </ac:spMkLst>
        </pc:spChg>
        <pc:spChg chg="del">
          <ac:chgData name="Kausalya Gopal" userId="db2815ddf5ac11df" providerId="LiveId" clId="{3E7232EA-CFC2-4BA7-9853-D946369B3A1C}" dt="2021-01-19T04:47:58.750" v="250" actId="22"/>
          <ac:spMkLst>
            <pc:docMk/>
            <pc:sldMk cId="3196600131" sldId="544"/>
            <ac:spMk id="3" creationId="{53CF5FAB-9C67-4FAD-81E9-24353118850A}"/>
          </ac:spMkLst>
        </pc:spChg>
        <pc:picChg chg="add mod ord">
          <ac:chgData name="Kausalya Gopal" userId="db2815ddf5ac11df" providerId="LiveId" clId="{3E7232EA-CFC2-4BA7-9853-D946369B3A1C}" dt="2021-01-19T04:47:58.750" v="250" actId="22"/>
          <ac:picMkLst>
            <pc:docMk/>
            <pc:sldMk cId="3196600131" sldId="544"/>
            <ac:picMk id="5" creationId="{56CED0E5-AAE6-42DB-9DDE-78799332F67F}"/>
          </ac:picMkLst>
        </pc:picChg>
      </pc:sldChg>
      <pc:sldChg chg="addSp delSp modSp new mod ord">
        <pc:chgData name="Kausalya Gopal" userId="db2815ddf5ac11df" providerId="LiveId" clId="{3E7232EA-CFC2-4BA7-9853-D946369B3A1C}" dt="2021-01-19T19:11:24.387" v="270" actId="22"/>
        <pc:sldMkLst>
          <pc:docMk/>
          <pc:sldMk cId="1732613780" sldId="545"/>
        </pc:sldMkLst>
        <pc:spChg chg="mod">
          <ac:chgData name="Kausalya Gopal" userId="db2815ddf5ac11df" providerId="LiveId" clId="{3E7232EA-CFC2-4BA7-9853-D946369B3A1C}" dt="2021-01-19T18:36:54.274" v="264" actId="20577"/>
          <ac:spMkLst>
            <pc:docMk/>
            <pc:sldMk cId="1732613780" sldId="545"/>
            <ac:spMk id="2" creationId="{1CE364D4-3723-4705-9227-91AEC30810A5}"/>
          </ac:spMkLst>
        </pc:spChg>
        <pc:spChg chg="del">
          <ac:chgData name="Kausalya Gopal" userId="db2815ddf5ac11df" providerId="LiveId" clId="{3E7232EA-CFC2-4BA7-9853-D946369B3A1C}" dt="2021-01-19T18:36:47.876" v="260" actId="22"/>
          <ac:spMkLst>
            <pc:docMk/>
            <pc:sldMk cId="1732613780" sldId="545"/>
            <ac:spMk id="3" creationId="{29B2A0FA-F51A-4F7F-9CEC-D7EA6D1F3388}"/>
          </ac:spMkLst>
        </pc:spChg>
        <pc:spChg chg="add del mod">
          <ac:chgData name="Kausalya Gopal" userId="db2815ddf5ac11df" providerId="LiveId" clId="{3E7232EA-CFC2-4BA7-9853-D946369B3A1C}" dt="2021-01-19T19:11:24.387" v="270" actId="22"/>
          <ac:spMkLst>
            <pc:docMk/>
            <pc:sldMk cId="1732613780" sldId="545"/>
            <ac:spMk id="7" creationId="{BEB9369A-8BBE-4E44-91E2-E7685620DCD9}"/>
          </ac:spMkLst>
        </pc:spChg>
        <pc:picChg chg="add del mod ord">
          <ac:chgData name="Kausalya Gopal" userId="db2815ddf5ac11df" providerId="LiveId" clId="{3E7232EA-CFC2-4BA7-9853-D946369B3A1C}" dt="2021-01-19T19:11:22.737" v="269" actId="478"/>
          <ac:picMkLst>
            <pc:docMk/>
            <pc:sldMk cId="1732613780" sldId="545"/>
            <ac:picMk id="5" creationId="{368BB8DC-F64B-4062-8262-92FAC0E65DC6}"/>
          </ac:picMkLst>
        </pc:picChg>
        <pc:picChg chg="add mod ord">
          <ac:chgData name="Kausalya Gopal" userId="db2815ddf5ac11df" providerId="LiveId" clId="{3E7232EA-CFC2-4BA7-9853-D946369B3A1C}" dt="2021-01-19T19:11:24.387" v="270" actId="22"/>
          <ac:picMkLst>
            <pc:docMk/>
            <pc:sldMk cId="1732613780" sldId="545"/>
            <ac:picMk id="9" creationId="{ECBD05F0-24E0-41C6-8234-3564942AB387}"/>
          </ac:picMkLst>
        </pc:picChg>
      </pc:sldChg>
      <pc:sldChg chg="addSp delSp modSp new mod">
        <pc:chgData name="Kausalya Gopal" userId="db2815ddf5ac11df" providerId="LiveId" clId="{3E7232EA-CFC2-4BA7-9853-D946369B3A1C}" dt="2021-01-19T19:22:15.184" v="277" actId="20577"/>
        <pc:sldMkLst>
          <pc:docMk/>
          <pc:sldMk cId="2460035181" sldId="546"/>
        </pc:sldMkLst>
        <pc:spChg chg="mod">
          <ac:chgData name="Kausalya Gopal" userId="db2815ddf5ac11df" providerId="LiveId" clId="{3E7232EA-CFC2-4BA7-9853-D946369B3A1C}" dt="2021-01-19T19:22:15.184" v="277" actId="20577"/>
          <ac:spMkLst>
            <pc:docMk/>
            <pc:sldMk cId="2460035181" sldId="546"/>
            <ac:spMk id="2" creationId="{BDB82A5A-A9DF-4F14-AF94-57C1A0111952}"/>
          </ac:spMkLst>
        </pc:spChg>
        <pc:spChg chg="del">
          <ac:chgData name="Kausalya Gopal" userId="db2815ddf5ac11df" providerId="LiveId" clId="{3E7232EA-CFC2-4BA7-9853-D946369B3A1C}" dt="2021-01-19T19:22:06.015" v="272" actId="22"/>
          <ac:spMkLst>
            <pc:docMk/>
            <pc:sldMk cId="2460035181" sldId="546"/>
            <ac:spMk id="3" creationId="{4108F031-5E48-439B-A3C5-F71F9FAA9359}"/>
          </ac:spMkLst>
        </pc:spChg>
        <pc:picChg chg="add mod ord">
          <ac:chgData name="Kausalya Gopal" userId="db2815ddf5ac11df" providerId="LiveId" clId="{3E7232EA-CFC2-4BA7-9853-D946369B3A1C}" dt="2021-01-19T19:22:06.015" v="272" actId="22"/>
          <ac:picMkLst>
            <pc:docMk/>
            <pc:sldMk cId="2460035181" sldId="546"/>
            <ac:picMk id="5" creationId="{E02882A5-D152-479B-B01C-99BF7E336BFF}"/>
          </ac:picMkLst>
        </pc:picChg>
      </pc:sldChg>
      <pc:sldChg chg="addSp delSp modSp new mod ord">
        <pc:chgData name="Kausalya Gopal" userId="db2815ddf5ac11df" providerId="LiveId" clId="{3E7232EA-CFC2-4BA7-9853-D946369B3A1C}" dt="2021-01-19T20:04:03.418" v="287" actId="20577"/>
        <pc:sldMkLst>
          <pc:docMk/>
          <pc:sldMk cId="3583252387" sldId="547"/>
        </pc:sldMkLst>
        <pc:spChg chg="mod">
          <ac:chgData name="Kausalya Gopal" userId="db2815ddf5ac11df" providerId="LiveId" clId="{3E7232EA-CFC2-4BA7-9853-D946369B3A1C}" dt="2021-01-19T20:04:03.418" v="287" actId="20577"/>
          <ac:spMkLst>
            <pc:docMk/>
            <pc:sldMk cId="3583252387" sldId="547"/>
            <ac:spMk id="2" creationId="{97416297-BEA6-4450-A6AA-7E9E85402E7C}"/>
          </ac:spMkLst>
        </pc:spChg>
        <pc:spChg chg="del">
          <ac:chgData name="Kausalya Gopal" userId="db2815ddf5ac11df" providerId="LiveId" clId="{3E7232EA-CFC2-4BA7-9853-D946369B3A1C}" dt="2021-01-19T20:03:46.528" v="281" actId="22"/>
          <ac:spMkLst>
            <pc:docMk/>
            <pc:sldMk cId="3583252387" sldId="547"/>
            <ac:spMk id="3" creationId="{4FF9B7C4-543C-416A-B83D-AB03AFBD623F}"/>
          </ac:spMkLst>
        </pc:spChg>
        <pc:picChg chg="add mod ord">
          <ac:chgData name="Kausalya Gopal" userId="db2815ddf5ac11df" providerId="LiveId" clId="{3E7232EA-CFC2-4BA7-9853-D946369B3A1C}" dt="2021-01-19T20:03:46.528" v="281" actId="22"/>
          <ac:picMkLst>
            <pc:docMk/>
            <pc:sldMk cId="3583252387" sldId="547"/>
            <ac:picMk id="5" creationId="{DDBDE435-55A3-4411-A285-F0CD756494B0}"/>
          </ac:picMkLst>
        </pc:picChg>
      </pc:sldChg>
      <pc:sldChg chg="addSp delSp modSp new mod ord">
        <pc:chgData name="Kausalya Gopal" userId="db2815ddf5ac11df" providerId="LiveId" clId="{3E7232EA-CFC2-4BA7-9853-D946369B3A1C}" dt="2021-01-19T20:14:03.125" v="296"/>
        <pc:sldMkLst>
          <pc:docMk/>
          <pc:sldMk cId="3482338065" sldId="548"/>
        </pc:sldMkLst>
        <pc:spChg chg="mod">
          <ac:chgData name="Kausalya Gopal" userId="db2815ddf5ac11df" providerId="LiveId" clId="{3E7232EA-CFC2-4BA7-9853-D946369B3A1C}" dt="2021-01-19T20:13:52.740" v="294" actId="20577"/>
          <ac:spMkLst>
            <pc:docMk/>
            <pc:sldMk cId="3482338065" sldId="548"/>
            <ac:spMk id="2" creationId="{572871A8-17F3-4D57-8753-813F3F6B51F1}"/>
          </ac:spMkLst>
        </pc:spChg>
        <pc:spChg chg="del">
          <ac:chgData name="Kausalya Gopal" userId="db2815ddf5ac11df" providerId="LiveId" clId="{3E7232EA-CFC2-4BA7-9853-D946369B3A1C}" dt="2021-01-19T20:13:34.363" v="289" actId="22"/>
          <ac:spMkLst>
            <pc:docMk/>
            <pc:sldMk cId="3482338065" sldId="548"/>
            <ac:spMk id="3" creationId="{14016DCE-EA8E-4ACB-B00D-BED6460DA9AD}"/>
          </ac:spMkLst>
        </pc:spChg>
        <pc:picChg chg="add mod ord">
          <ac:chgData name="Kausalya Gopal" userId="db2815ddf5ac11df" providerId="LiveId" clId="{3E7232EA-CFC2-4BA7-9853-D946369B3A1C}" dt="2021-01-19T20:13:36.509" v="291" actId="1036"/>
          <ac:picMkLst>
            <pc:docMk/>
            <pc:sldMk cId="3482338065" sldId="548"/>
            <ac:picMk id="5" creationId="{FA198381-33AF-4F45-AA4A-5A4DC2AA1270}"/>
          </ac:picMkLst>
        </pc:picChg>
      </pc:sldChg>
      <pc:sldChg chg="addSp delSp modSp new mod">
        <pc:chgData name="Kausalya Gopal" userId="db2815ddf5ac11df" providerId="LiveId" clId="{3E7232EA-CFC2-4BA7-9853-D946369B3A1C}" dt="2021-01-19T20:47:07.183" v="307" actId="20577"/>
        <pc:sldMkLst>
          <pc:docMk/>
          <pc:sldMk cId="3429992962" sldId="549"/>
        </pc:sldMkLst>
        <pc:spChg chg="mod">
          <ac:chgData name="Kausalya Gopal" userId="db2815ddf5ac11df" providerId="LiveId" clId="{3E7232EA-CFC2-4BA7-9853-D946369B3A1C}" dt="2021-01-19T20:47:07.183" v="307" actId="20577"/>
          <ac:spMkLst>
            <pc:docMk/>
            <pc:sldMk cId="3429992962" sldId="549"/>
            <ac:spMk id="2" creationId="{953E30EB-D7A7-455F-8C63-39A5CB141206}"/>
          </ac:spMkLst>
        </pc:spChg>
        <pc:spChg chg="del">
          <ac:chgData name="Kausalya Gopal" userId="db2815ddf5ac11df" providerId="LiveId" clId="{3E7232EA-CFC2-4BA7-9853-D946369B3A1C}" dt="2021-01-19T20:46:52.014" v="302" actId="22"/>
          <ac:spMkLst>
            <pc:docMk/>
            <pc:sldMk cId="3429992962" sldId="549"/>
            <ac:spMk id="3" creationId="{8873D3E0-CD22-4FDC-BEB5-74631D0AB1CE}"/>
          </ac:spMkLst>
        </pc:spChg>
        <pc:picChg chg="add mod ord">
          <ac:chgData name="Kausalya Gopal" userId="db2815ddf5ac11df" providerId="LiveId" clId="{3E7232EA-CFC2-4BA7-9853-D946369B3A1C}" dt="2021-01-19T20:46:52.014" v="302" actId="22"/>
          <ac:picMkLst>
            <pc:docMk/>
            <pc:sldMk cId="3429992962" sldId="549"/>
            <ac:picMk id="5" creationId="{9CE99F60-6392-424B-A5C1-9C86C39C5C6F}"/>
          </ac:picMkLst>
        </pc:picChg>
      </pc:sldChg>
    </pc:docChg>
  </pc:docChgLst>
  <pc:docChgLst>
    <pc:chgData name="Kausalya Gopal" userId="db2815ddf5ac11df" providerId="LiveId" clId="{2C23D956-C230-498F-AF43-A1161845AA1E}"/>
    <pc:docChg chg="custSel addSld delSld modSld modSection">
      <pc:chgData name="Kausalya Gopal" userId="db2815ddf5ac11df" providerId="LiveId" clId="{2C23D956-C230-498F-AF43-A1161845AA1E}" dt="2021-01-22T20:22:18.621" v="87" actId="22"/>
      <pc:docMkLst>
        <pc:docMk/>
      </pc:docMkLst>
      <pc:sldChg chg="del">
        <pc:chgData name="Kausalya Gopal" userId="db2815ddf5ac11df" providerId="LiveId" clId="{2C23D956-C230-498F-AF43-A1161845AA1E}" dt="2021-01-21T01:08:29.881" v="0" actId="47"/>
        <pc:sldMkLst>
          <pc:docMk/>
          <pc:sldMk cId="712431641" sldId="532"/>
        </pc:sldMkLst>
      </pc:sldChg>
      <pc:sldChg chg="del">
        <pc:chgData name="Kausalya Gopal" userId="db2815ddf5ac11df" providerId="LiveId" clId="{2C23D956-C230-498F-AF43-A1161845AA1E}" dt="2021-01-21T01:08:35.500" v="2" actId="47"/>
        <pc:sldMkLst>
          <pc:docMk/>
          <pc:sldMk cId="1489756336" sldId="533"/>
        </pc:sldMkLst>
      </pc:sldChg>
      <pc:sldChg chg="del">
        <pc:chgData name="Kausalya Gopal" userId="db2815ddf5ac11df" providerId="LiveId" clId="{2C23D956-C230-498F-AF43-A1161845AA1E}" dt="2021-01-21T01:08:34.557" v="1" actId="47"/>
        <pc:sldMkLst>
          <pc:docMk/>
          <pc:sldMk cId="3214912063" sldId="535"/>
        </pc:sldMkLst>
      </pc:sldChg>
      <pc:sldChg chg="del">
        <pc:chgData name="Kausalya Gopal" userId="db2815ddf5ac11df" providerId="LiveId" clId="{2C23D956-C230-498F-AF43-A1161845AA1E}" dt="2021-01-21T01:10:21.634" v="5" actId="47"/>
        <pc:sldMkLst>
          <pc:docMk/>
          <pc:sldMk cId="4030717302" sldId="540"/>
        </pc:sldMkLst>
      </pc:sldChg>
      <pc:sldChg chg="del">
        <pc:chgData name="Kausalya Gopal" userId="db2815ddf5ac11df" providerId="LiveId" clId="{2C23D956-C230-498F-AF43-A1161845AA1E}" dt="2021-01-21T01:09:41.830" v="3" actId="47"/>
        <pc:sldMkLst>
          <pc:docMk/>
          <pc:sldMk cId="956512984" sldId="541"/>
        </pc:sldMkLst>
      </pc:sldChg>
      <pc:sldChg chg="del">
        <pc:chgData name="Kausalya Gopal" userId="db2815ddf5ac11df" providerId="LiveId" clId="{2C23D956-C230-498F-AF43-A1161845AA1E}" dt="2021-01-21T01:09:42.688" v="4" actId="47"/>
        <pc:sldMkLst>
          <pc:docMk/>
          <pc:sldMk cId="897164520" sldId="543"/>
        </pc:sldMkLst>
      </pc:sldChg>
      <pc:sldChg chg="addSp delSp modSp new mod">
        <pc:chgData name="Kausalya Gopal" userId="db2815ddf5ac11df" providerId="LiveId" clId="{2C23D956-C230-498F-AF43-A1161845AA1E}" dt="2021-01-22T19:02:27.385" v="29" actId="22"/>
        <pc:sldMkLst>
          <pc:docMk/>
          <pc:sldMk cId="2220768004" sldId="550"/>
        </pc:sldMkLst>
        <pc:spChg chg="mod">
          <ac:chgData name="Kausalya Gopal" userId="db2815ddf5ac11df" providerId="LiveId" clId="{2C23D956-C230-498F-AF43-A1161845AA1E}" dt="2021-01-22T19:01:53.616" v="28" actId="20577"/>
          <ac:spMkLst>
            <pc:docMk/>
            <pc:sldMk cId="2220768004" sldId="550"/>
            <ac:spMk id="2" creationId="{356D0C68-F67B-4721-9DA7-A34294675B58}"/>
          </ac:spMkLst>
        </pc:spChg>
        <pc:spChg chg="del">
          <ac:chgData name="Kausalya Gopal" userId="db2815ddf5ac11df" providerId="LiveId" clId="{2C23D956-C230-498F-AF43-A1161845AA1E}" dt="2021-01-22T19:02:27.385" v="29" actId="22"/>
          <ac:spMkLst>
            <pc:docMk/>
            <pc:sldMk cId="2220768004" sldId="550"/>
            <ac:spMk id="3" creationId="{0A8F4F97-08CA-4152-AA79-799E2C1C0BEA}"/>
          </ac:spMkLst>
        </pc:spChg>
        <pc:picChg chg="add mod ord">
          <ac:chgData name="Kausalya Gopal" userId="db2815ddf5ac11df" providerId="LiveId" clId="{2C23D956-C230-498F-AF43-A1161845AA1E}" dt="2021-01-22T19:02:27.385" v="29" actId="22"/>
          <ac:picMkLst>
            <pc:docMk/>
            <pc:sldMk cId="2220768004" sldId="550"/>
            <ac:picMk id="5" creationId="{A3075B55-8F89-4743-82A4-FB9ABBECE4C2}"/>
          </ac:picMkLst>
        </pc:picChg>
      </pc:sldChg>
      <pc:sldChg chg="addSp delSp modSp new mod">
        <pc:chgData name="Kausalya Gopal" userId="db2815ddf5ac11df" providerId="LiveId" clId="{2C23D956-C230-498F-AF43-A1161845AA1E}" dt="2021-01-22T20:13:23.436" v="85" actId="22"/>
        <pc:sldMkLst>
          <pc:docMk/>
          <pc:sldMk cId="3525860409" sldId="551"/>
        </pc:sldMkLst>
        <pc:spChg chg="mod">
          <ac:chgData name="Kausalya Gopal" userId="db2815ddf5ac11df" providerId="LiveId" clId="{2C23D956-C230-498F-AF43-A1161845AA1E}" dt="2021-01-22T20:10:54.238" v="48" actId="20577"/>
          <ac:spMkLst>
            <pc:docMk/>
            <pc:sldMk cId="3525860409" sldId="551"/>
            <ac:spMk id="2" creationId="{F7DDD96B-2A5E-49DD-9815-727B472E3FEE}"/>
          </ac:spMkLst>
        </pc:spChg>
        <pc:spChg chg="del">
          <ac:chgData name="Kausalya Gopal" userId="db2815ddf5ac11df" providerId="LiveId" clId="{2C23D956-C230-498F-AF43-A1161845AA1E}" dt="2021-01-22T19:30:53.395" v="31" actId="22"/>
          <ac:spMkLst>
            <pc:docMk/>
            <pc:sldMk cId="3525860409" sldId="551"/>
            <ac:spMk id="3" creationId="{F4F68A5B-0C1C-4C0C-9500-A225C3B776A2}"/>
          </ac:spMkLst>
        </pc:spChg>
        <pc:spChg chg="add del mod">
          <ac:chgData name="Kausalya Gopal" userId="db2815ddf5ac11df" providerId="LiveId" clId="{2C23D956-C230-498F-AF43-A1161845AA1E}" dt="2021-01-22T20:13:23.436" v="85" actId="22"/>
          <ac:spMkLst>
            <pc:docMk/>
            <pc:sldMk cId="3525860409" sldId="551"/>
            <ac:spMk id="7" creationId="{C9F1F1A3-33EA-403F-82E1-240BE4EE5312}"/>
          </ac:spMkLst>
        </pc:spChg>
        <pc:picChg chg="add del mod ord">
          <ac:chgData name="Kausalya Gopal" userId="db2815ddf5ac11df" providerId="LiveId" clId="{2C23D956-C230-498F-AF43-A1161845AA1E}" dt="2021-01-22T19:37:20.742" v="32" actId="478"/>
          <ac:picMkLst>
            <pc:docMk/>
            <pc:sldMk cId="3525860409" sldId="551"/>
            <ac:picMk id="5" creationId="{7A78B4D2-ED5B-493A-B50C-C7683765B78D}"/>
          </ac:picMkLst>
        </pc:picChg>
        <pc:picChg chg="add mod ord">
          <ac:chgData name="Kausalya Gopal" userId="db2815ddf5ac11df" providerId="LiveId" clId="{2C23D956-C230-498F-AF43-A1161845AA1E}" dt="2021-01-22T20:13:23.436" v="85" actId="22"/>
          <ac:picMkLst>
            <pc:docMk/>
            <pc:sldMk cId="3525860409" sldId="551"/>
            <ac:picMk id="9" creationId="{CF204E3A-A509-4E28-A195-3FFD3D4FDDA4}"/>
          </ac:picMkLst>
        </pc:picChg>
      </pc:sldChg>
      <pc:sldChg chg="addSp delSp modSp new mod">
        <pc:chgData name="Kausalya Gopal" userId="db2815ddf5ac11df" providerId="LiveId" clId="{2C23D956-C230-498F-AF43-A1161845AA1E}" dt="2021-01-22T20:18:37.700" v="86" actId="22"/>
        <pc:sldMkLst>
          <pc:docMk/>
          <pc:sldMk cId="3998631300" sldId="552"/>
        </pc:sldMkLst>
        <pc:spChg chg="mod">
          <ac:chgData name="Kausalya Gopal" userId="db2815ddf5ac11df" providerId="LiveId" clId="{2C23D956-C230-498F-AF43-A1161845AA1E}" dt="2021-01-22T20:11:06.010" v="70" actId="20577"/>
          <ac:spMkLst>
            <pc:docMk/>
            <pc:sldMk cId="3998631300" sldId="552"/>
            <ac:spMk id="2" creationId="{8222454C-F8F5-4C8C-8B8B-6F872208AC2A}"/>
          </ac:spMkLst>
        </pc:spChg>
        <pc:spChg chg="del">
          <ac:chgData name="Kausalya Gopal" userId="db2815ddf5ac11df" providerId="LiveId" clId="{2C23D956-C230-498F-AF43-A1161845AA1E}" dt="2021-01-22T20:18:37.700" v="86" actId="22"/>
          <ac:spMkLst>
            <pc:docMk/>
            <pc:sldMk cId="3998631300" sldId="552"/>
            <ac:spMk id="3" creationId="{F41204DF-19C9-4AA9-A192-5F669A8F957E}"/>
          </ac:spMkLst>
        </pc:spChg>
        <pc:picChg chg="add mod ord">
          <ac:chgData name="Kausalya Gopal" userId="db2815ddf5ac11df" providerId="LiveId" clId="{2C23D956-C230-498F-AF43-A1161845AA1E}" dt="2021-01-22T20:18:37.700" v="86" actId="22"/>
          <ac:picMkLst>
            <pc:docMk/>
            <pc:sldMk cId="3998631300" sldId="552"/>
            <ac:picMk id="5" creationId="{6A061B0A-BC4E-42F7-894E-E671C0457B54}"/>
          </ac:picMkLst>
        </pc:picChg>
      </pc:sldChg>
      <pc:sldChg chg="addSp delSp modSp new mod">
        <pc:chgData name="Kausalya Gopal" userId="db2815ddf5ac11df" providerId="LiveId" clId="{2C23D956-C230-498F-AF43-A1161845AA1E}" dt="2021-01-22T20:22:18.621" v="87" actId="22"/>
        <pc:sldMkLst>
          <pc:docMk/>
          <pc:sldMk cId="825027418" sldId="553"/>
        </pc:sldMkLst>
        <pc:spChg chg="mod">
          <ac:chgData name="Kausalya Gopal" userId="db2815ddf5ac11df" providerId="LiveId" clId="{2C23D956-C230-498F-AF43-A1161845AA1E}" dt="2021-01-22T20:11:14.127" v="84" actId="20577"/>
          <ac:spMkLst>
            <pc:docMk/>
            <pc:sldMk cId="825027418" sldId="553"/>
            <ac:spMk id="2" creationId="{916829F5-D526-42D6-AC93-BE3ED5DF2D3D}"/>
          </ac:spMkLst>
        </pc:spChg>
        <pc:spChg chg="del">
          <ac:chgData name="Kausalya Gopal" userId="db2815ddf5ac11df" providerId="LiveId" clId="{2C23D956-C230-498F-AF43-A1161845AA1E}" dt="2021-01-22T20:22:18.621" v="87" actId="22"/>
          <ac:spMkLst>
            <pc:docMk/>
            <pc:sldMk cId="825027418" sldId="553"/>
            <ac:spMk id="3" creationId="{59098206-F82A-4C3D-B01D-200C342FB9B7}"/>
          </ac:spMkLst>
        </pc:spChg>
        <pc:picChg chg="add mod ord">
          <ac:chgData name="Kausalya Gopal" userId="db2815ddf5ac11df" providerId="LiveId" clId="{2C23D956-C230-498F-AF43-A1161845AA1E}" dt="2021-01-22T20:22:18.621" v="87" actId="22"/>
          <ac:picMkLst>
            <pc:docMk/>
            <pc:sldMk cId="825027418" sldId="553"/>
            <ac:picMk id="5" creationId="{58A72A40-BDEE-4C54-9534-9B87F3765BA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2E806F4-A0BD-4BDD-9F1F-220F2597F8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EEB20C-FC4A-411E-838A-348DA8DAEC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BFAA7-3F5D-4393-8B11-C7B5061C1B69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9371BB-8F42-46E5-8CF4-58F4115A55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E94C40-9D96-4CCD-913F-EC1245CD29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5F0D4-A8A9-4945-956B-79571F26A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785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B3C49-44A2-4E1D-A114-8C479537CCC9}" type="datetimeFigureOut">
              <a:rPr lang="en-US" smtClean="0"/>
              <a:pPr/>
              <a:t>1/22/2021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0D979-CAB8-4DA4-9F62-6BFB3F285E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13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nsition Slide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 flipH="1">
            <a:off x="612116" y="24384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61520AF-FEC9-4B15-8958-CF243A5CF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1600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A319FD-7C10-4037-9E16-1CA170933A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" y="6036894"/>
            <a:ext cx="2154944" cy="7868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</p:spTree>
    <p:extLst>
      <p:ext uri="{BB962C8B-B14F-4D97-AF65-F5344CB8AC3E}">
        <p14:creationId xmlns:p14="http://schemas.microsoft.com/office/powerpoint/2010/main" val="4242714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nsition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 flipH="1">
            <a:off x="612116" y="24384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61520AF-FEC9-4B15-8958-CF243A5CF9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319" y="1600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A319FD-7C10-4037-9E16-1CA170933A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" y="6036894"/>
            <a:ext cx="2154944" cy="7868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</p:spTree>
    <p:extLst>
      <p:ext uri="{BB962C8B-B14F-4D97-AF65-F5344CB8AC3E}">
        <p14:creationId xmlns:p14="http://schemas.microsoft.com/office/powerpoint/2010/main" val="1212978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1A21740-53CF-4832-8B9F-CC0F3A507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10100838" y="6585611"/>
            <a:ext cx="14670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Proprietary</a:t>
            </a:r>
            <a:r>
              <a:rPr lang="en-US" sz="800" baseline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Confidential</a:t>
            </a:r>
            <a:endParaRPr lang="en-US" sz="800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24201A-38D5-4E03-81B2-22CBBF11EBE5}"/>
              </a:ext>
            </a:extLst>
          </p:cNvPr>
          <p:cNvCxnSpPr/>
          <p:nvPr userDrawn="1"/>
        </p:nvCxnSpPr>
        <p:spPr>
          <a:xfrm flipH="1">
            <a:off x="612116" y="7620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C034F-9617-46CD-BB31-9A2990C3FB6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19113" y="914402"/>
            <a:ext cx="10944860" cy="525779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Enter your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3629AF-46D9-4FDB-A2F9-E714B08F9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5" y="6324600"/>
            <a:ext cx="1260466" cy="4602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</p:spTree>
    <p:extLst>
      <p:ext uri="{BB962C8B-B14F-4D97-AF65-F5344CB8AC3E}">
        <p14:creationId xmlns:p14="http://schemas.microsoft.com/office/powerpoint/2010/main" val="424271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1A21740-53CF-4832-8B9F-CC0F3A507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10100838" y="6585611"/>
            <a:ext cx="14670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Proprietary</a:t>
            </a:r>
            <a:r>
              <a:rPr lang="en-US" sz="800" baseline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Confidential</a:t>
            </a:r>
            <a:endParaRPr lang="en-US" sz="800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24201A-38D5-4E03-81B2-22CBBF11EBE5}"/>
              </a:ext>
            </a:extLst>
          </p:cNvPr>
          <p:cNvCxnSpPr/>
          <p:nvPr userDrawn="1"/>
        </p:nvCxnSpPr>
        <p:spPr>
          <a:xfrm flipH="1">
            <a:off x="612116" y="7620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C034F-9617-46CD-BB31-9A2990C3FB6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19113" y="914402"/>
            <a:ext cx="5561806" cy="525779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Enter your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3629AF-46D9-4FDB-A2F9-E714B08F9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5" y="6324600"/>
            <a:ext cx="1260466" cy="4602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B97630-D3F3-43A0-BDE7-48BB33D7901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33319" y="914402"/>
            <a:ext cx="5561806" cy="525779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Enter your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4594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82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3" r:id="rId2"/>
    <p:sldLayoutId id="2147483767" r:id="rId3"/>
    <p:sldLayoutId id="2147483772" r:id="rId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j-ea"/>
          <a:cs typeface="Book Antiqua" panose="02040602050305030304" pitchFamily="18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CF9E94-14C4-4D6C-AC03-98860F0F5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1600200"/>
            <a:ext cx="10945654" cy="1524000"/>
          </a:xfrm>
        </p:spPr>
        <p:txBody>
          <a:bodyPr>
            <a:normAutofit/>
          </a:bodyPr>
          <a:lstStyle/>
          <a:p>
            <a:r>
              <a:rPr lang="en-US" dirty="0"/>
              <a:t>MS-12H90 PAFX Conversion</a:t>
            </a:r>
            <a:br>
              <a:rPr lang="en-US" dirty="0"/>
            </a:br>
            <a:r>
              <a:rPr lang="en-US" dirty="0"/>
              <a:t>reference pattern MS-12H90 04-22-2020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CF0E04F7-08D2-4AF5-B981-A38C9E5AAA81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5431"/>
            <a:ext cx="5561012" cy="5215737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50FF28EF-A877-4BD9-B898-5C605E7836D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4526"/>
            <a:ext cx="5562600" cy="523754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-10  Az -35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9DBCFE-8A22-4A43-91B2-3846EABCE824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39144C-6D36-476F-AE1D-9582D06E0344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160098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DD05F207-AC9B-4668-9BC7-642BEB8728B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0663"/>
            <a:ext cx="5561012" cy="5205274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86DA60D5-93E8-4701-9AB6-E13B8407930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6974"/>
            <a:ext cx="5562600" cy="521265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-15  Az -35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9DBCFE-8A22-4A43-91B2-3846EABCE824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39144C-6D36-476F-AE1D-9582D06E0344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521243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D88FA5A-8E6D-4EE1-A110-89451A66D8E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68084"/>
            <a:ext cx="5561012" cy="5150432"/>
          </a:xfrm>
          <a:ln>
            <a:solidFill>
              <a:schemeClr val="tx1"/>
            </a:solidFill>
          </a:ln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22BF73-4D09-4901-82FF-EF6D7FFDF51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9585"/>
            <a:ext cx="5562600" cy="520742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+3  Az -15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21CB24-A92F-4936-B0B0-29D7B404ACF4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3D594F-D027-46BF-BE48-5A64178A1232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3740402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A411BAB4-79D1-48D2-8333-63874FF268C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3297"/>
            <a:ext cx="5561012" cy="5220006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88D89F09-E21D-46AD-A91A-D04D375B3DE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17395"/>
            <a:ext cx="5562600" cy="525181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-15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21CB24-A92F-4936-B0B0-29D7B404ACF4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3D594F-D027-46BF-BE48-5A64178A1232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2129585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8FFAF23B-A056-4FB9-83F9-1DAFB24322CA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51481"/>
            <a:ext cx="5561012" cy="5183638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534D78B0-BEF0-4973-82E4-10F81652003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9296"/>
            <a:ext cx="5562600" cy="522800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-5  Az -15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21CB24-A92F-4936-B0B0-29D7B404ACF4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3D594F-D027-46BF-BE48-5A64178A1232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1697956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DFE33F5C-A15B-4FFD-A3C4-81DAD1A8D6A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2939"/>
            <a:ext cx="5561012" cy="5200721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8355373-123C-474E-A4E6-09815FAE27D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7460"/>
            <a:ext cx="5562600" cy="523168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-10  Az -15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21CB24-A92F-4936-B0B0-29D7B404ACF4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3D594F-D027-46BF-BE48-5A64178A1232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2890936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2CA3C30B-51A4-47A5-B201-23916285F23C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0479"/>
            <a:ext cx="5561012" cy="5245642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5FFD99A2-1BDB-41BD-BA7E-78DA265AE71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5152"/>
            <a:ext cx="5562600" cy="519629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-15  Az -15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21CB24-A92F-4936-B0B0-29D7B404ACF4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3D594F-D027-46BF-BE48-5A64178A1232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102288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8887D85-97DF-47CB-ABC8-F8D5FD909B1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7882"/>
            <a:ext cx="5561012" cy="5210835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EDCB54A-D873-4F7A-9F21-A5D79AA0F40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6992"/>
            <a:ext cx="5562600" cy="523261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+3  Az +5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C1F279-A743-4789-816B-50B29DBB102E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352704-166E-45BA-8412-B46FC2EF069A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834146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6E36F1F4-892D-4412-97D1-C38F0300FF61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0181"/>
            <a:ext cx="5561012" cy="5246237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9981D00B-7E87-44B6-86FA-C4B39050EE2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19284"/>
            <a:ext cx="5562600" cy="524803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+5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C1F279-A743-4789-816B-50B29DBB102E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352704-166E-45BA-8412-B46FC2EF069A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2268362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79949683-7BD6-4486-956D-F2665F785BB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8335"/>
            <a:ext cx="5561012" cy="5189929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0DBB19B1-886F-45A6-923F-9B079A5B20C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9769"/>
            <a:ext cx="5562600" cy="522706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-5  Az +5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C1F279-A743-4789-816B-50B29DBB102E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352704-166E-45BA-8412-B46FC2EF069A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139004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C66FA29F-8A18-47F6-A398-5952FCCCDBB3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5274"/>
            <a:ext cx="5561012" cy="5236051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F0D21FEF-7BC7-49B1-A739-A70B2F6A992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1305"/>
            <a:ext cx="5562600" cy="524399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+3  Az -55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91FB43-6193-437F-A590-213482CD9BE3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3E954F-F117-499C-8F50-F20C5CC9A722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2555566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C4F82D7A-503A-4C71-8DA3-A6E1E6D47CB8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3109"/>
            <a:ext cx="5561012" cy="5200382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858503FA-A1F7-47C1-A998-AFE458E08E4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4201"/>
            <a:ext cx="5562600" cy="521819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-10  Az +5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C1F279-A743-4789-816B-50B29DBB102E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352704-166E-45BA-8412-B46FC2EF069A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9278995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949E0C2D-222C-4C7B-B1B0-C0AABACD331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5269"/>
            <a:ext cx="5561012" cy="5216062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1DAA5FE-4146-4B22-8C18-1761A287CD1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3717"/>
            <a:ext cx="5562600" cy="521916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-15  Az +5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C1F279-A743-4789-816B-50B29DBB102E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352704-166E-45BA-8412-B46FC2EF069A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348986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B34BB81-9CAF-4D4A-840C-6C8241F4DD8F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8161"/>
            <a:ext cx="5561012" cy="5190277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F09907C-66B6-4D83-A9CD-6F83F427FA4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9585"/>
            <a:ext cx="5562600" cy="520742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+3  Az +25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7822CF-E8ED-41B3-8768-0B225AD85CB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3C3094-9B1A-4E18-9C17-4B418B5D147C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18455275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C841DBBA-4F09-4881-A28A-1A07B2FA5DFA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8050"/>
            <a:ext cx="5561012" cy="5230499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972BFE01-6E41-4A02-B78C-0738BC1C8B1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4526"/>
            <a:ext cx="5562600" cy="523754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+25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7822CF-E8ED-41B3-8768-0B225AD85CB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3C3094-9B1A-4E18-9C17-4B418B5D147C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41762298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FD020427-F926-469E-A1E6-2707E81DE56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0830"/>
            <a:ext cx="5561012" cy="5204939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84A17E2C-315A-482F-A7FE-C200F2647F4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7138"/>
            <a:ext cx="5562600" cy="521232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-5  Az +25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7822CF-E8ED-41B3-8768-0B225AD85CB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3C3094-9B1A-4E18-9C17-4B418B5D147C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29989797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B0567F95-9C8F-4636-A74A-645469A877B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0033"/>
            <a:ext cx="5561012" cy="5246534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49E53415-6153-47CB-9629-F811494A886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929"/>
            <a:ext cx="5562600" cy="520474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-10  Az +25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7822CF-E8ED-41B3-8768-0B225AD85CB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3C3094-9B1A-4E18-9C17-4B418B5D147C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15084006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5C68566C-A410-46A1-BE3E-54F68B8A2BB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2804"/>
            <a:ext cx="5561012" cy="5240991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7D15607A-65BE-4668-A318-D0A4A7CE4A6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087"/>
            <a:ext cx="5562600" cy="520642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-15  Az +25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7822CF-E8ED-41B3-8768-0B225AD85CB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3C3094-9B1A-4E18-9C17-4B418B5D147C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10208034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19D9DEB-9B6E-43B9-8550-C6D0BF747BDA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2976"/>
            <a:ext cx="5561012" cy="5220648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78F6390-2BE2-419F-8A5B-98CFDA439EF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2712"/>
            <a:ext cx="5562600" cy="522117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+3  Az +45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38925742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E7FA9A58-8B8E-4079-8B11-7A0AAE82A89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3136"/>
            <a:ext cx="5561012" cy="5220327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FD0E709F-2555-4415-988B-EFC853D7967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9454"/>
            <a:ext cx="5562600" cy="522769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+45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20788663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38DEC994-4B78-4FF6-B971-0C13726B591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6412"/>
            <a:ext cx="5561012" cy="5193775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B9C15D0F-A112-4352-A992-B269266D295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17395"/>
            <a:ext cx="5562600" cy="525181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-5  Az +45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921141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5FF2EDF9-5F71-476D-A0D3-02E71C767E6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4968"/>
            <a:ext cx="5561012" cy="5236663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FA3CC03-47BA-4624-98D6-34625FD94C31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7304"/>
            <a:ext cx="5562600" cy="523199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-55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91FB43-6193-437F-A590-213482CD9BE3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3E954F-F117-499C-8F50-F20C5CC9A722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3490760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47B974B1-8445-4485-A816-C5FD0F0C945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7429"/>
            <a:ext cx="5561012" cy="5231741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86913327-E7A6-416E-895B-EEEAC0AE98F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2643"/>
            <a:ext cx="5562600" cy="518131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-10  Az +45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5121726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BEF4F6FC-5A2E-4569-AD63-6B7E06CB265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9729"/>
            <a:ext cx="5561012" cy="5227142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1887418B-0FF6-4425-AB9D-907DC2CFF3C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5012"/>
            <a:ext cx="5562600" cy="521657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-15  Az +45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21264537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57D20DBF-538D-48B8-B0F7-B628C82E847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5920"/>
            <a:ext cx="5561012" cy="5214760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CB08F69-2A66-4991-863B-AF23D694C99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2712"/>
            <a:ext cx="5562600" cy="522117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-3 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14759068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6A3357CD-0D2D-4793-80EC-E4EFCC0D9D6F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0357"/>
            <a:ext cx="5561012" cy="5225885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958EBEB2-3D64-4B3C-BFDF-BE87FCC8C7E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0245"/>
            <a:ext cx="5562600" cy="522611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25895985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6C656048-4B18-4A62-846F-BBD9A11AC5E3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3781"/>
            <a:ext cx="5561012" cy="5219038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6D98379-C170-437E-9B5C-E7FFC6AC012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19432"/>
            <a:ext cx="5562600" cy="524773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+5 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42130870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ACD186E-6A8C-4298-9873-F7DF36622E8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0042"/>
            <a:ext cx="5561012" cy="5226515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6CABBF5-D14B-45FC-BBEE-EFB61F6F6251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2464"/>
            <a:ext cx="5562600" cy="518167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+10 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29183504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EC4A0756-822F-4528-BEFF-A9458F2D2D4F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18144"/>
            <a:ext cx="5561012" cy="5250311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07BF10D-D51C-4DC7-98D7-64DAE70F101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255"/>
            <a:ext cx="5562600" cy="520609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+15 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33526761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405D0F1-8C5A-4AD5-A2E0-0CA4D227205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3107"/>
            <a:ext cx="5561012" cy="5240386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0CFD5C6-0B8F-4324-B982-A5F70C82C9C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2464"/>
            <a:ext cx="5562600" cy="518167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-3  Az -25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32301834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CA3DA8CA-E4E2-4F03-BD88-78A36B35918A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0991"/>
            <a:ext cx="5561012" cy="5224618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344E3CC0-4406-4509-A420-70B46C5354C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087"/>
            <a:ext cx="5562600" cy="520642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-25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4516465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172659B4-2C2D-42AA-A482-21A91E27D8F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5550"/>
            <a:ext cx="5561012" cy="5195499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12B1A58-7D85-4AB9-9014-8C186025391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4362"/>
            <a:ext cx="5562600" cy="521787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+5  Az -25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2408720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ADCF694A-10D3-45B8-99D2-DDC0446BF17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50772"/>
            <a:ext cx="5561012" cy="5185056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399A1AF6-5D21-4AE4-86E3-E0B51E97C23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6810"/>
            <a:ext cx="5562600" cy="521298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-5  Az -55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91FB43-6193-437F-A590-213482CD9BE3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3E954F-F117-499C-8F50-F20C5CC9A722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634936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F28640C-6CB8-45D2-986C-4C65B31600F0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EBAC778-C457-4F7B-B7D7-8C2C4805A10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8050"/>
            <a:ext cx="5562600" cy="517049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+10  Az -25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1681771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1336AE8-310A-4A4F-9094-5BD3E4004AE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41129" y="914400"/>
            <a:ext cx="5546979" cy="5257800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5DEF81E-BB22-4CBE-B2D9-328FF4E2592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0245"/>
            <a:ext cx="5562600" cy="522611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+15  Az -25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6806343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D06AF1CF-78F6-4E19-8241-1D96900EC19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0830"/>
            <a:ext cx="5561012" cy="5204939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313E8F6-3B31-435C-9871-0F8EDCA037C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7303"/>
            <a:ext cx="5562600" cy="521199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-3  Az -5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22728307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FFBB1A6D-0B32-4370-A8DF-271427D9DE1D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0830"/>
            <a:ext cx="5561012" cy="5204939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2FEA0B4A-2710-48F3-982D-86C34E8F5F0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21666" y="914400"/>
            <a:ext cx="5557494" cy="525780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-5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36194161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FA8ECF8-EE6C-4A76-9F6B-931C078E3C2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2955"/>
            <a:ext cx="5561012" cy="5240689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095666DE-25B1-4D0E-B9FC-A6D8D40EEF5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6992"/>
            <a:ext cx="5562600" cy="523261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+5  Az -5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39176160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5C8A24B-42B8-431F-A9FD-B90AC739D6D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4968"/>
            <a:ext cx="5561012" cy="5236663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C2BCA64-E83B-4121-85F1-511D1017D97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4980"/>
            <a:ext cx="5562600" cy="519663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+10  Az -5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30902119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51BD54C-558C-434F-BA3E-60156184E1F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0181"/>
            <a:ext cx="5561012" cy="5246237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4B55436-5835-4203-BC0E-B55C64B1BF81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5152"/>
            <a:ext cx="5562600" cy="519629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+15  Az -5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14460814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B2D6EE4D-1284-420D-8B88-339BE20F5DA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7467"/>
            <a:ext cx="5561012" cy="5191665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BC36E7A-4185-4281-B6DC-D03B02F6F79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087"/>
            <a:ext cx="5562600" cy="520642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-3  Az +15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24323392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4384B275-D6F5-4988-B80F-414FE1F15DC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8047"/>
            <a:ext cx="5561012" cy="5210506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A6568CAC-86E6-406B-BCA0-1CE4579CCCF1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1905"/>
            <a:ext cx="5562600" cy="524278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+15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21813462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50F7196A-9228-4063-BADE-0C62756D89F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50068"/>
            <a:ext cx="5561012" cy="5186463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102A402-0981-4AD9-B5F6-F107FBD121F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1433"/>
            <a:ext cx="5562600" cy="5223734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+5  Az +15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2189250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5F17AF63-F1A6-45B4-AAE5-31D19B28D04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3278"/>
            <a:ext cx="5561012" cy="5200043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524E49F6-63FC-429A-A026-393D2ADBC3E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4849"/>
            <a:ext cx="5562600" cy="521690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-10  Az -55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91FB43-6193-437F-A590-213482CD9BE3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3E954F-F117-499C-8F50-F20C5CC9A722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51389559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DAF491B-D749-4340-BAF5-867E60059E70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8207"/>
            <a:ext cx="5561012" cy="5230186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B29AB48-E52E-4157-8EC6-C91E4CFAAAE1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7769"/>
            <a:ext cx="5562600" cy="519106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+10  Az +15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22421663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B047E6B2-39CE-4739-BC62-4A600615806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8709"/>
            <a:ext cx="5561012" cy="5209182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8DFC9F7-A893-4211-BF4D-022349A2C8D4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423"/>
            <a:ext cx="5562600" cy="520575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+15  Az +15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30575541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8AA472BB-740F-4AC4-9F96-53CC0011BD3C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19737"/>
            <a:ext cx="5561012" cy="5247126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97F6890-41BD-4D1E-A6F9-DD05C96F3EF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6373"/>
            <a:ext cx="5562600" cy="523385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-3  Az +35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22</a:t>
            </a:r>
          </a:p>
        </p:txBody>
      </p:sp>
    </p:spTree>
    <p:extLst>
      <p:ext uri="{BB962C8B-B14F-4D97-AF65-F5344CB8AC3E}">
        <p14:creationId xmlns:p14="http://schemas.microsoft.com/office/powerpoint/2010/main" val="30667761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3DCD9547-F04F-458E-ACAD-E58A24002F9C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5581"/>
            <a:ext cx="5561012" cy="5235438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55295F9-1134-4105-9ACC-5D0745FC1D4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0404"/>
            <a:ext cx="5562600" cy="522579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+35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22</a:t>
            </a:r>
          </a:p>
        </p:txBody>
      </p:sp>
    </p:spTree>
    <p:extLst>
      <p:ext uri="{BB962C8B-B14F-4D97-AF65-F5344CB8AC3E}">
        <p14:creationId xmlns:p14="http://schemas.microsoft.com/office/powerpoint/2010/main" val="13918582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A7072606-D652-4B08-BA21-BC542FB1D40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3789"/>
            <a:ext cx="5561012" cy="5199021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091E828A-643F-416C-B2C4-00FCBFA0E14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2822"/>
            <a:ext cx="5562600" cy="518095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+5  Az +35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22</a:t>
            </a:r>
          </a:p>
        </p:txBody>
      </p:sp>
    </p:spTree>
    <p:extLst>
      <p:ext uri="{BB962C8B-B14F-4D97-AF65-F5344CB8AC3E}">
        <p14:creationId xmlns:p14="http://schemas.microsoft.com/office/powerpoint/2010/main" val="36748302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E0800B26-9C57-402B-BD3B-1ABE260DC7C0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2939"/>
            <a:ext cx="5561012" cy="5200721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AE3DFF8-655C-4639-A9F7-988DB66F5AC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2643"/>
            <a:ext cx="5562600" cy="518131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+10  Az +35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22</a:t>
            </a:r>
          </a:p>
        </p:txBody>
      </p:sp>
    </p:spTree>
    <p:extLst>
      <p:ext uri="{BB962C8B-B14F-4D97-AF65-F5344CB8AC3E}">
        <p14:creationId xmlns:p14="http://schemas.microsoft.com/office/powerpoint/2010/main" val="8157348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AD6A858-D0F4-4EA4-B6D6-8F356D7376BF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3319" y="929670"/>
            <a:ext cx="5561012" cy="5222243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32FE9B9-3373-4531-ACA1-11A9E51B468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4687"/>
            <a:ext cx="5562600" cy="5217226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+15  Az +35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22</a:t>
            </a:r>
          </a:p>
        </p:txBody>
      </p:sp>
    </p:spTree>
    <p:extLst>
      <p:ext uri="{BB962C8B-B14F-4D97-AF65-F5344CB8AC3E}">
        <p14:creationId xmlns:p14="http://schemas.microsoft.com/office/powerpoint/2010/main" val="243757359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33D031D6-38A0-4209-B5D4-EF50B6461253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5920"/>
            <a:ext cx="5561012" cy="5214760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262D906E-2F24-4B4F-ADEF-6704313D7F6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2366"/>
            <a:ext cx="5562600" cy="520186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-3  Az +55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24</a:t>
            </a:r>
          </a:p>
        </p:txBody>
      </p:sp>
    </p:spTree>
    <p:extLst>
      <p:ext uri="{BB962C8B-B14F-4D97-AF65-F5344CB8AC3E}">
        <p14:creationId xmlns:p14="http://schemas.microsoft.com/office/powerpoint/2010/main" val="10966780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A3B26210-57CA-4F5E-A1E6-A11C721B2C8C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50949"/>
            <a:ext cx="5561012" cy="5184702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D1269C4-C44A-4293-934F-ABBB88720F6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2551"/>
            <a:ext cx="5562600" cy="522149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+55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24</a:t>
            </a:r>
          </a:p>
        </p:txBody>
      </p:sp>
    </p:spTree>
    <p:extLst>
      <p:ext uri="{BB962C8B-B14F-4D97-AF65-F5344CB8AC3E}">
        <p14:creationId xmlns:p14="http://schemas.microsoft.com/office/powerpoint/2010/main" val="162478950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36AEDCC6-3F07-4BF9-8AFC-FF6FDE82134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3136"/>
            <a:ext cx="5561012" cy="5220327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51F5C0AB-539E-422A-B87D-3AFDCED8845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3218"/>
            <a:ext cx="5562600" cy="5200164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+5  Az +55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24</a:t>
            </a:r>
          </a:p>
        </p:txBody>
      </p:sp>
    </p:spTree>
    <p:extLst>
      <p:ext uri="{BB962C8B-B14F-4D97-AF65-F5344CB8AC3E}">
        <p14:creationId xmlns:p14="http://schemas.microsoft.com/office/powerpoint/2010/main" val="2979301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1122104-01A0-4584-BECB-80E2DA239951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4816"/>
            <a:ext cx="5561012" cy="5236968"/>
          </a:xfrm>
          <a:ln>
            <a:solidFill>
              <a:schemeClr val="tx1"/>
            </a:solidFill>
          </a:ln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543C3D6-BF10-4142-A5D8-31A0A355A34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7769"/>
            <a:ext cx="5562600" cy="519106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-15  Az -55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91FB43-6193-437F-A590-213482CD9BE3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3E954F-F117-499C-8F50-F20C5CC9A722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33142988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94451ED-BEE3-4586-9604-ECE3D184876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17704"/>
            <a:ext cx="5561012" cy="5251191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E59E929-42C2-4C27-91B8-DB4B4A178AA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2056"/>
            <a:ext cx="5562600" cy="524248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+10  Az +55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24</a:t>
            </a:r>
          </a:p>
        </p:txBody>
      </p:sp>
    </p:spTree>
    <p:extLst>
      <p:ext uri="{BB962C8B-B14F-4D97-AF65-F5344CB8AC3E}">
        <p14:creationId xmlns:p14="http://schemas.microsoft.com/office/powerpoint/2010/main" val="286639240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C5DE606-9E68-47C7-A228-A1A2B4BDC0A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3278"/>
            <a:ext cx="5561012" cy="5200043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2549CC5-2517-475D-8975-843180CF685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5503"/>
            <a:ext cx="5562600" cy="5215594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+15  Az +55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24</a:t>
            </a:r>
          </a:p>
        </p:txBody>
      </p:sp>
    </p:spTree>
    <p:extLst>
      <p:ext uri="{BB962C8B-B14F-4D97-AF65-F5344CB8AC3E}">
        <p14:creationId xmlns:p14="http://schemas.microsoft.com/office/powerpoint/2010/main" val="41853263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0B723-E136-4AC4-8363-C840159F0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MS-12H90: Beam 1 – Beam 6 Tilt: +3, </a:t>
            </a:r>
            <a:r>
              <a:rPr lang="en-US" dirty="0" err="1"/>
              <a:t>Mtilt</a:t>
            </a:r>
            <a:r>
              <a:rPr lang="en-US" dirty="0"/>
              <a:t>: 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39169F1-C465-4D11-98FB-26243C8DE3A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26235" y="914400"/>
            <a:ext cx="7129822" cy="5257800"/>
          </a:xfrm>
        </p:spPr>
      </p:pic>
    </p:spTree>
    <p:extLst>
      <p:ext uri="{BB962C8B-B14F-4D97-AF65-F5344CB8AC3E}">
        <p14:creationId xmlns:p14="http://schemas.microsoft.com/office/powerpoint/2010/main" val="20238039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207B0-0E12-4696-9E94-A05B3EE37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MS-12H90: Beam 1 – Beam 6 Tilt: 0, </a:t>
            </a:r>
            <a:r>
              <a:rPr lang="en-US" dirty="0" err="1"/>
              <a:t>Mtilt</a:t>
            </a:r>
            <a:r>
              <a:rPr lang="en-US" dirty="0"/>
              <a:t>: 0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5B6CECCE-E14C-4A55-A027-0168A0C1B23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26314" y="914400"/>
            <a:ext cx="7129822" cy="5257800"/>
          </a:xfrm>
        </p:spPr>
      </p:pic>
    </p:spTree>
    <p:extLst>
      <p:ext uri="{BB962C8B-B14F-4D97-AF65-F5344CB8AC3E}">
        <p14:creationId xmlns:p14="http://schemas.microsoft.com/office/powerpoint/2010/main" val="414037506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F00E2-210E-4A37-BDA1-D45641DF0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MS-12H90: Beam 1 – Beam 6 Tilt: -5, </a:t>
            </a:r>
            <a:r>
              <a:rPr lang="en-US" dirty="0" err="1"/>
              <a:t>Mtilt</a:t>
            </a:r>
            <a:r>
              <a:rPr lang="en-US" dirty="0"/>
              <a:t>: 0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76AF05D9-B002-478F-A8B9-48E001A9428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26314" y="914400"/>
            <a:ext cx="7129822" cy="5257800"/>
          </a:xfrm>
        </p:spPr>
      </p:pic>
    </p:spTree>
    <p:extLst>
      <p:ext uri="{BB962C8B-B14F-4D97-AF65-F5344CB8AC3E}">
        <p14:creationId xmlns:p14="http://schemas.microsoft.com/office/powerpoint/2010/main" val="7124316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6D978-900B-4A35-B8E6-9BC374253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MS-12H90: Beam 1 – Beam 6 Tilt: -10, </a:t>
            </a:r>
            <a:r>
              <a:rPr lang="en-US" dirty="0" err="1"/>
              <a:t>Mtilt</a:t>
            </a:r>
            <a:r>
              <a:rPr lang="en-US" dirty="0"/>
              <a:t>: 0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6F30006-84C8-427C-8885-718B3EA64541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26314" y="914400"/>
            <a:ext cx="7129822" cy="5257800"/>
          </a:xfrm>
        </p:spPr>
      </p:pic>
    </p:spTree>
    <p:extLst>
      <p:ext uri="{BB962C8B-B14F-4D97-AF65-F5344CB8AC3E}">
        <p14:creationId xmlns:p14="http://schemas.microsoft.com/office/powerpoint/2010/main" val="321491206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1AAE4-ECDB-4A12-9620-EDBEE6BA5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MS-12H90: Beam 1 – Beam 6 Tilt: -15, </a:t>
            </a:r>
            <a:r>
              <a:rPr lang="en-US" dirty="0" err="1"/>
              <a:t>Mtilt</a:t>
            </a:r>
            <a:r>
              <a:rPr lang="en-US" dirty="0"/>
              <a:t>: 0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EC7055C-C29A-4EB9-95CB-64D55C7BB6C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26314" y="914400"/>
            <a:ext cx="7129822" cy="5257800"/>
          </a:xfrm>
        </p:spPr>
      </p:pic>
    </p:spTree>
    <p:extLst>
      <p:ext uri="{BB962C8B-B14F-4D97-AF65-F5344CB8AC3E}">
        <p14:creationId xmlns:p14="http://schemas.microsoft.com/office/powerpoint/2010/main" val="148975633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0B723-E136-4AC4-8363-C840159F0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MS-12H90: Beam 7 – Beam 12 Tilt: -3, </a:t>
            </a:r>
            <a:r>
              <a:rPr lang="en-US" dirty="0" err="1"/>
              <a:t>Mtilt</a:t>
            </a:r>
            <a:r>
              <a:rPr lang="en-US" dirty="0"/>
              <a:t>: 0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FB23A1C-CD63-4B34-8738-9437AD0BD16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26314" y="914400"/>
            <a:ext cx="7129822" cy="5257800"/>
          </a:xfrm>
        </p:spPr>
      </p:pic>
    </p:spTree>
    <p:extLst>
      <p:ext uri="{BB962C8B-B14F-4D97-AF65-F5344CB8AC3E}">
        <p14:creationId xmlns:p14="http://schemas.microsoft.com/office/powerpoint/2010/main" val="399993988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0B723-E136-4AC4-8363-C840159F0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MS-12H90: Beam 7 – Beam 12 Tilt: 0, </a:t>
            </a:r>
            <a:r>
              <a:rPr lang="en-US" dirty="0" err="1"/>
              <a:t>Mtilt</a:t>
            </a:r>
            <a:r>
              <a:rPr lang="en-US" dirty="0"/>
              <a:t>: 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CA1829B-FA21-45DE-86D0-9B95FCEF5CE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26314" y="914400"/>
            <a:ext cx="7129822" cy="5257800"/>
          </a:xfrm>
        </p:spPr>
      </p:pic>
    </p:spTree>
    <p:extLst>
      <p:ext uri="{BB962C8B-B14F-4D97-AF65-F5344CB8AC3E}">
        <p14:creationId xmlns:p14="http://schemas.microsoft.com/office/powerpoint/2010/main" val="212446600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0B723-E136-4AC4-8363-C840159F0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MS-12H90: Beam 7 – Beam 12 Tilt: +5, </a:t>
            </a:r>
            <a:r>
              <a:rPr lang="en-US" dirty="0" err="1"/>
              <a:t>Mtilt</a:t>
            </a:r>
            <a:r>
              <a:rPr lang="en-US" dirty="0"/>
              <a:t>: 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2527BD2-C3F1-4685-A88A-EBF391A878F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26314" y="914400"/>
            <a:ext cx="7129822" cy="5257800"/>
          </a:xfrm>
        </p:spPr>
      </p:pic>
    </p:spTree>
    <p:extLst>
      <p:ext uri="{BB962C8B-B14F-4D97-AF65-F5344CB8AC3E}">
        <p14:creationId xmlns:p14="http://schemas.microsoft.com/office/powerpoint/2010/main" val="4030717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866BB93-8E6C-4F5C-A150-C3EDF1EF18C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2939"/>
            <a:ext cx="5561012" cy="5200721"/>
          </a:xfrm>
          <a:ln>
            <a:solidFill>
              <a:schemeClr val="tx1"/>
            </a:solidFill>
          </a:ln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CEAEEB0-9DC8-4690-98AE-D626CB655F0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9585"/>
            <a:ext cx="5562600" cy="520742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+3  Az -35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9DBCFE-8A22-4A43-91B2-3846EABCE824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39144C-6D36-476F-AE1D-9582D06E0344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257477328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0B723-E136-4AC4-8363-C840159F0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MS-12H90: Beam 7 – Beam 12 Tilt: +10, </a:t>
            </a:r>
            <a:r>
              <a:rPr lang="en-US" dirty="0" err="1"/>
              <a:t>Mtilt</a:t>
            </a:r>
            <a:r>
              <a:rPr lang="en-US" dirty="0"/>
              <a:t>: 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2AF5C49-0992-4CF8-8796-72577E7807B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26314" y="914400"/>
            <a:ext cx="7129822" cy="5257800"/>
          </a:xfrm>
        </p:spPr>
      </p:pic>
    </p:spTree>
    <p:extLst>
      <p:ext uri="{BB962C8B-B14F-4D97-AF65-F5344CB8AC3E}">
        <p14:creationId xmlns:p14="http://schemas.microsoft.com/office/powerpoint/2010/main" val="95651298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0B723-E136-4AC4-8363-C840159F0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MS-12H90: Beam 7 – Beam 12 Tilt: +15, </a:t>
            </a:r>
            <a:r>
              <a:rPr lang="en-US" dirty="0" err="1"/>
              <a:t>Mtilt</a:t>
            </a:r>
            <a:r>
              <a:rPr lang="en-US" dirty="0"/>
              <a:t>: 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108DDC4-0CE3-4CAD-8A52-F1CE2526DDA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26314" y="914400"/>
            <a:ext cx="7129822" cy="5257800"/>
          </a:xfrm>
        </p:spPr>
      </p:pic>
    </p:spTree>
    <p:extLst>
      <p:ext uri="{BB962C8B-B14F-4D97-AF65-F5344CB8AC3E}">
        <p14:creationId xmlns:p14="http://schemas.microsoft.com/office/powerpoint/2010/main" val="897164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7D53BD90-5ABE-4F63-A90D-3E94F8FD3C3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7429"/>
            <a:ext cx="5561012" cy="5231741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1877FAAF-067F-4350-BE24-6A277E7BF94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4221"/>
            <a:ext cx="5562600" cy="523815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0  Az -35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9DBCFE-8A22-4A43-91B2-3846EABCE824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39144C-6D36-476F-AE1D-9582D06E0344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91682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D272E1CC-0CF9-47F5-99C3-5205468E8883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52315"/>
            <a:ext cx="5561012" cy="5181970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A2C549DB-B6DC-4747-AD42-24D74C433B2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29836" y="914400"/>
            <a:ext cx="5541154" cy="525780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MS-12H90 (Boresight View) 1710-1722MHz T -5  Az -35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9DBCFE-8A22-4A43-91B2-3846EABCE824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39144C-6D36-476F-AE1D-9582D06E0344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15172651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2161</TotalTime>
  <Words>1104</Words>
  <Application>Microsoft Office PowerPoint</Application>
  <PresentationFormat>Custom</PresentationFormat>
  <Paragraphs>191</Paragraphs>
  <Slides>71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7" baseType="lpstr">
      <vt:lpstr>Arial</vt:lpstr>
      <vt:lpstr>Calibri</vt:lpstr>
      <vt:lpstr>Book Antiqua</vt:lpstr>
      <vt:lpstr>Segoe UI</vt:lpstr>
      <vt:lpstr>Century Gothic</vt:lpstr>
      <vt:lpstr>1_Office Theme</vt:lpstr>
      <vt:lpstr>MS-12H90 PAFX Conversion reference pattern MS-12H90 04-22-2020</vt:lpstr>
      <vt:lpstr>MS-12H90 (Boresight View) 1710-1722MHz T +3  Az -55 </vt:lpstr>
      <vt:lpstr>MS-12H90 (Boresight View) 1710-1722MHz T 0  Az -55 </vt:lpstr>
      <vt:lpstr>MS-12H90 (Boresight View) 1710-1722MHz T -5  Az -55 </vt:lpstr>
      <vt:lpstr>MS-12H90 (Boresight View) 1710-1722MHz T -10  Az -55 </vt:lpstr>
      <vt:lpstr>MS-12H90 (Boresight View) 1710-1722MHz T -15  Az -55 </vt:lpstr>
      <vt:lpstr>MS-12H90 (Boresight View) 1710-1722MHz T +3  Az -35 </vt:lpstr>
      <vt:lpstr>MS-12H90 (Boresight View) 1710-1722MHz T 0  Az -35 </vt:lpstr>
      <vt:lpstr>MS-12H90 (Boresight View) 1710-1722MHz T -5  Az -35 </vt:lpstr>
      <vt:lpstr>MS-12H90 (Boresight View) 1710-1722MHz T -10  Az -35 </vt:lpstr>
      <vt:lpstr>MS-12H90 (Boresight View) 1710-1722MHz T -15  Az -35 </vt:lpstr>
      <vt:lpstr>MS-12H90 (Boresight View) 1710-1722MHz T +3  Az -15 </vt:lpstr>
      <vt:lpstr>MS-12H90 (Boresight View) 1710-1722MHz T 0  Az -15 </vt:lpstr>
      <vt:lpstr>MS-12H90 (Boresight View) 1710-1722MHz T -5  Az -15 </vt:lpstr>
      <vt:lpstr>MS-12H90 (Boresight View) 1710-1722MHz T -10  Az -15 </vt:lpstr>
      <vt:lpstr>MS-12H90 (Boresight View) 1710-1722MHz T -15  Az -15 </vt:lpstr>
      <vt:lpstr>MS-12H90 (Boresight View) 1710-1722MHz T +3  Az +5 </vt:lpstr>
      <vt:lpstr>MS-12H90 (Boresight View) 1710-1722MHz T 0  Az +5 </vt:lpstr>
      <vt:lpstr>MS-12H90 (Boresight View) 1710-1722MHz T -5  Az +5 </vt:lpstr>
      <vt:lpstr>MS-12H90 (Boresight View) 1710-1722MHz T -10  Az +5 </vt:lpstr>
      <vt:lpstr>MS-12H90 (Boresight View) 1710-1722MHz T -15  Az +5 </vt:lpstr>
      <vt:lpstr>MS-12H90 (Boresight View) 1710-1722MHz T +3  Az +25 </vt:lpstr>
      <vt:lpstr>MS-12H90 (Boresight View) 1710-1722MHz T 0  Az +25 </vt:lpstr>
      <vt:lpstr>MS-12H90 (Boresight View) 1710-1722MHz T -5  Az +25 </vt:lpstr>
      <vt:lpstr>MS-12H90 (Boresight View) 1710-1722MHz T -10  Az +25 </vt:lpstr>
      <vt:lpstr>MS-12H90 (Boresight View) 1710-1722MHz T -15  Az +25 </vt:lpstr>
      <vt:lpstr>MS-12H90 (Boresight View) 1710-1722MHz T +3  Az +45 </vt:lpstr>
      <vt:lpstr>MS-12H90 (Boresight View) 1710-1722MHz T 0  Az +45 </vt:lpstr>
      <vt:lpstr>MS-12H90 (Boresight View) 1710-1722MHz T -5  Az +45 </vt:lpstr>
      <vt:lpstr>MS-12H90 (Boresight View) 1710-1722MHz T -10  Az +45 </vt:lpstr>
      <vt:lpstr>MS-12H90 (Boresight View) 1710-1722MHz T -15  Az +45 </vt:lpstr>
      <vt:lpstr>MS-12H90 (Boresight View) 1710-1722MHz T -3  Az -45 </vt:lpstr>
      <vt:lpstr>MS-12H90 (Boresight View) 1710-1722MHz T 0  Az -45 </vt:lpstr>
      <vt:lpstr>MS-12H90 (Boresight View) 1710-1722MHz T +5  Az -45 </vt:lpstr>
      <vt:lpstr>MS-12H90 (Boresight View) 1710-1722MHz T +10  Az -45 </vt:lpstr>
      <vt:lpstr>MS-12H90 (Boresight View) 1710-1722MHz T +15  Az -45 </vt:lpstr>
      <vt:lpstr>MS-12H90 (Boresight View) 1710-1722MHz T -3  Az -25 </vt:lpstr>
      <vt:lpstr>MS-12H90 (Boresight View) 1710-1722MHz T 0  Az -25 </vt:lpstr>
      <vt:lpstr>MS-12H90 (Boresight View) 1710-1722MHz T +5  Az -25 </vt:lpstr>
      <vt:lpstr>MS-12H90 (Boresight View) 1710-1722MHz T +10  Az -25 </vt:lpstr>
      <vt:lpstr>MS-12H90 (Boresight View) 1710-1722MHz T +15  Az -25 </vt:lpstr>
      <vt:lpstr>MS-12H90 (Boresight View) 1710-1722MHz T -3  Az -5 </vt:lpstr>
      <vt:lpstr>MS-12H90 (Boresight View) 1710-1722MHz T 0  Az -5 </vt:lpstr>
      <vt:lpstr>MS-12H90 (Boresight View) 1710-1722MHz T +5  Az -5 </vt:lpstr>
      <vt:lpstr>MS-12H90 (Boresight View) 1710-1722MHz T +10  Az -5 </vt:lpstr>
      <vt:lpstr>MS-12H90 (Boresight View) 1710-1722MHz T +15  Az -5 </vt:lpstr>
      <vt:lpstr>MS-12H90 (Boresight View) 1710-1722MHz T -3  Az +15 </vt:lpstr>
      <vt:lpstr>MS-12H90 (Boresight View) 1710-1722MHz T 0  Az +15 </vt:lpstr>
      <vt:lpstr>MS-12H90 (Boresight View) 1710-1722MHz T +5  Az +15 </vt:lpstr>
      <vt:lpstr>MS-12H90 (Boresight View) 1710-1722MHz T +10  Az +15 </vt:lpstr>
      <vt:lpstr>MS-12H90 (Boresight View) 1710-1722MHz T +15  Az +15 </vt:lpstr>
      <vt:lpstr>MS-12H90 (Boresight View) 1710-1722MHz T -3  Az +35 </vt:lpstr>
      <vt:lpstr>MS-12H90 (Boresight View) 1710-1722MHz T 0  Az +35 </vt:lpstr>
      <vt:lpstr>MS-12H90 (Boresight View) 1710-1722MHz T +5  Az +35 </vt:lpstr>
      <vt:lpstr>MS-12H90 (Boresight View) 1710-1722MHz T +10  Az +35 </vt:lpstr>
      <vt:lpstr>MS-12H90 (Boresight View) 1710-1722MHz T +15  Az +35 </vt:lpstr>
      <vt:lpstr>MS-12H90 (Boresight View) 1710-1722MHz T -3  Az +55 </vt:lpstr>
      <vt:lpstr>MS-12H90 (Boresight View) 1710-1722MHz T 0  Az +55 </vt:lpstr>
      <vt:lpstr>MS-12H90 (Boresight View) 1710-1722MHz T +5  Az +55 </vt:lpstr>
      <vt:lpstr>MS-12H90 (Boresight View) 1710-1722MHz T +10  Az +55 </vt:lpstr>
      <vt:lpstr>MS-12H90 (Boresight View) 1710-1722MHz T +15  Az +55 </vt:lpstr>
      <vt:lpstr>MS-12H90: Beam 1 – Beam 6 Tilt: +3, Mtilt: 0</vt:lpstr>
      <vt:lpstr>MS-12H90: Beam 1 – Beam 6 Tilt: 0, Mtilt: 0</vt:lpstr>
      <vt:lpstr>MS-12H90: Beam 1 – Beam 6 Tilt: -5, Mtilt: 0</vt:lpstr>
      <vt:lpstr>MS-12H90: Beam 1 – Beam 6 Tilt: -10, Mtilt: 0</vt:lpstr>
      <vt:lpstr>MS-12H90: Beam 1 – Beam 6 Tilt: -15, Mtilt: 0</vt:lpstr>
      <vt:lpstr>MS-12H90: Beam 7 – Beam 12 Tilt: -3, Mtilt: 0</vt:lpstr>
      <vt:lpstr>MS-12H90: Beam 7 – Beam 12 Tilt: 0, Mtilt: 0</vt:lpstr>
      <vt:lpstr>MS-12H90: Beam 7 – Beam 12 Tilt: +5, Mtilt: 0</vt:lpstr>
      <vt:lpstr>MS-12H90: Beam 7 – Beam 12 Tilt: +10, Mtilt: 0</vt:lpstr>
      <vt:lpstr>MS-12H90: Beam 7 – Beam 12 Tilt: +15, Mtilt: 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PAFX Conversions</dc:title>
  <dc:creator>Charles Van Houten</dc:creator>
  <cp:lastModifiedBy>Kausalya Gopal</cp:lastModifiedBy>
  <cp:revision>36</cp:revision>
  <dcterms:created xsi:type="dcterms:W3CDTF">2020-12-22T17:31:35Z</dcterms:created>
  <dcterms:modified xsi:type="dcterms:W3CDTF">2021-01-23T00:42:34Z</dcterms:modified>
</cp:coreProperties>
</file>